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329" r:id="rId2"/>
    <p:sldId id="404" r:id="rId3"/>
    <p:sldId id="392" r:id="rId4"/>
    <p:sldId id="395" r:id="rId5"/>
    <p:sldId id="418" r:id="rId6"/>
    <p:sldId id="419" r:id="rId7"/>
    <p:sldId id="409" r:id="rId8"/>
    <p:sldId id="412" r:id="rId9"/>
    <p:sldId id="411" r:id="rId10"/>
    <p:sldId id="413" r:id="rId11"/>
    <p:sldId id="414" r:id="rId12"/>
    <p:sldId id="347" r:id="rId13"/>
    <p:sldId id="406" r:id="rId14"/>
    <p:sldId id="421" r:id="rId15"/>
    <p:sldId id="339" r:id="rId16"/>
    <p:sldId id="341" r:id="rId17"/>
    <p:sldId id="360" r:id="rId18"/>
    <p:sldId id="342" r:id="rId19"/>
    <p:sldId id="420" r:id="rId20"/>
    <p:sldId id="344" r:id="rId21"/>
    <p:sldId id="345" r:id="rId22"/>
    <p:sldId id="355" r:id="rId23"/>
    <p:sldId id="359" r:id="rId24"/>
    <p:sldId id="415" r:id="rId25"/>
    <p:sldId id="349" r:id="rId26"/>
    <p:sldId id="350" r:id="rId27"/>
    <p:sldId id="361" r:id="rId28"/>
    <p:sldId id="429" r:id="rId29"/>
    <p:sldId id="402" r:id="rId30"/>
    <p:sldId id="364" r:id="rId31"/>
    <p:sldId id="416" r:id="rId32"/>
    <p:sldId id="369" r:id="rId33"/>
    <p:sldId id="403" r:id="rId34"/>
    <p:sldId id="430" r:id="rId35"/>
    <p:sldId id="431" r:id="rId36"/>
    <p:sldId id="449" r:id="rId37"/>
    <p:sldId id="447" r:id="rId38"/>
    <p:sldId id="448" r:id="rId39"/>
    <p:sldId id="281" r:id="rId40"/>
    <p:sldId id="453" r:id="rId41"/>
    <p:sldId id="454" r:id="rId42"/>
    <p:sldId id="376" r:id="rId43"/>
    <p:sldId id="458" r:id="rId44"/>
    <p:sldId id="432" r:id="rId45"/>
    <p:sldId id="433" r:id="rId46"/>
    <p:sldId id="372" r:id="rId47"/>
    <p:sldId id="435" r:id="rId48"/>
    <p:sldId id="459" r:id="rId49"/>
    <p:sldId id="460" r:id="rId50"/>
    <p:sldId id="440" r:id="rId51"/>
    <p:sldId id="461" r:id="rId52"/>
    <p:sldId id="462" r:id="rId53"/>
    <p:sldId id="464" r:id="rId54"/>
    <p:sldId id="465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F81BA-29EF-4810-BED0-52C03834EBA6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26BBF-FAE3-4B9C-98E9-6432FABD3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53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5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5827FE3-7BDA-4110-8BA5-8176B025F3CF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2F40-A731-4434-B3AD-3469A7959A38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72B5-5F76-4E2F-B360-7D05D48610A3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479B-9523-4264-A64D-51DCDCE1C260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D77-539F-4A0F-9275-3978F127D77D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7705-C52A-4CD3-BC9A-24E7B9F1553C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3B8-9DA6-4318-82BA-694A036D798C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EDBC-926A-476E-880A-30D657955103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371-AB01-482E-963A-72EFB4254D0C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6523-DCC5-4EDC-ADBD-D3F9E710ED54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CD7F-39E3-4B1C-933F-4B044F30088B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B024-D03C-4F72-8679-C486F2680B6D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4639-CD4D-49DB-AEB5-9A0F201FCC8F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B8A-4CD7-4174-868F-737137420A89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BA02-4D40-4985-8A5B-B53345658F35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2EF-C588-485E-8381-CC563D88B619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086C-F615-410E-A5F1-B5A2AA42EFC5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CE060-F4B5-436C-A1E7-31F0BE524F93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Chapter 2 </a:t>
            </a:r>
            <a:br>
              <a:rPr lang="en-US" altLang="en-US" dirty="0"/>
            </a:br>
            <a:r>
              <a:rPr lang="en-US" altLang="en-US" dirty="0"/>
              <a:t>Elementary Programming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Introduction to Programming Using Python, Liang (Pearson 2013)</a:t>
            </a:r>
          </a:p>
        </p:txBody>
      </p:sp>
    </p:spTree>
    <p:extLst>
      <p:ext uri="{BB962C8B-B14F-4D97-AF65-F5344CB8AC3E}">
        <p14:creationId xmlns:p14="http://schemas.microsoft.com/office/powerpoint/2010/main" val="19649956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599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Synonymously, binary numbers work the same way. Except instead of base 10, it is base 2. A digit can only be 0 or 1. Example: 0010 0101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adding 0010 1010 + 0000 0101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there are other common number systems: Octal (base 8, digits 0-7) and Hexadecimal (base 16, digits 0-9 and A-F, used for memory addresses)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692275" y="3092450"/>
            <a:ext cx="88074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10474325" y="3092450"/>
            <a:ext cx="0" cy="11239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1692275" y="3098800"/>
            <a:ext cx="8788400" cy="369888"/>
            <a:chOff x="1692275" y="3098800"/>
            <a:chExt cx="8788400" cy="36988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698625" y="3098800"/>
              <a:ext cx="1158875" cy="369888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857500" y="3098800"/>
              <a:ext cx="1042988" cy="369888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900488" y="3098800"/>
              <a:ext cx="1041400" cy="369888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941888" y="3098800"/>
              <a:ext cx="1042988" cy="369888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984875" y="3098800"/>
              <a:ext cx="1041400" cy="369888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026275" y="3098800"/>
              <a:ext cx="1042988" cy="369888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8069263" y="3098800"/>
              <a:ext cx="1036638" cy="369888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9105900" y="3098800"/>
              <a:ext cx="1368425" cy="369888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1692275" y="3468688"/>
              <a:ext cx="8788400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1692275" y="3098800"/>
              <a:ext cx="878840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2222500" y="3206750"/>
              <a:ext cx="109538" cy="155575"/>
            </a:xfrm>
            <a:custGeom>
              <a:avLst/>
              <a:gdLst>
                <a:gd name="T0" fmla="*/ 578 w 1157"/>
                <a:gd name="T1" fmla="*/ 131 h 1637"/>
                <a:gd name="T2" fmla="*/ 447 w 1157"/>
                <a:gd name="T3" fmla="*/ 204 h 1637"/>
                <a:gd name="T4" fmla="*/ 378 w 1157"/>
                <a:gd name="T5" fmla="*/ 422 h 1637"/>
                <a:gd name="T6" fmla="*/ 357 w 1157"/>
                <a:gd name="T7" fmla="*/ 799 h 1637"/>
                <a:gd name="T8" fmla="*/ 379 w 1157"/>
                <a:gd name="T9" fmla="*/ 1209 h 1637"/>
                <a:gd name="T10" fmla="*/ 451 w 1157"/>
                <a:gd name="T11" fmla="*/ 1433 h 1637"/>
                <a:gd name="T12" fmla="*/ 583 w 1157"/>
                <a:gd name="T13" fmla="*/ 1506 h 1637"/>
                <a:gd name="T14" fmla="*/ 661 w 1157"/>
                <a:gd name="T15" fmla="*/ 1484 h 1637"/>
                <a:gd name="T16" fmla="*/ 720 w 1157"/>
                <a:gd name="T17" fmla="*/ 1416 h 1637"/>
                <a:gd name="T18" fmla="*/ 765 w 1157"/>
                <a:gd name="T19" fmla="*/ 1293 h 1637"/>
                <a:gd name="T20" fmla="*/ 792 w 1157"/>
                <a:gd name="T21" fmla="*/ 1102 h 1637"/>
                <a:gd name="T22" fmla="*/ 801 w 1157"/>
                <a:gd name="T23" fmla="*/ 847 h 1637"/>
                <a:gd name="T24" fmla="*/ 785 w 1157"/>
                <a:gd name="T25" fmla="*/ 494 h 1637"/>
                <a:gd name="T26" fmla="*/ 740 w 1157"/>
                <a:gd name="T27" fmla="*/ 274 h 1637"/>
                <a:gd name="T28" fmla="*/ 671 w 1157"/>
                <a:gd name="T29" fmla="*/ 164 h 1637"/>
                <a:gd name="T30" fmla="*/ 578 w 1157"/>
                <a:gd name="T31" fmla="*/ 131 h 1637"/>
                <a:gd name="T32" fmla="*/ 585 w 1157"/>
                <a:gd name="T33" fmla="*/ 0 h 1637"/>
                <a:gd name="T34" fmla="*/ 1015 w 1157"/>
                <a:gd name="T35" fmla="*/ 196 h 1637"/>
                <a:gd name="T36" fmla="*/ 1157 w 1157"/>
                <a:gd name="T37" fmla="*/ 797 h 1637"/>
                <a:gd name="T38" fmla="*/ 1006 w 1157"/>
                <a:gd name="T39" fmla="*/ 1424 h 1637"/>
                <a:gd name="T40" fmla="*/ 564 w 1157"/>
                <a:gd name="T41" fmla="*/ 1637 h 1637"/>
                <a:gd name="T42" fmla="*/ 138 w 1157"/>
                <a:gd name="T43" fmla="*/ 1437 h 1637"/>
                <a:gd name="T44" fmla="*/ 0 w 1157"/>
                <a:gd name="T45" fmla="*/ 833 h 1637"/>
                <a:gd name="T46" fmla="*/ 154 w 1157"/>
                <a:gd name="T47" fmla="*/ 214 h 1637"/>
                <a:gd name="T48" fmla="*/ 585 w 1157"/>
                <a:gd name="T49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7" h="1637">
                  <a:moveTo>
                    <a:pt x="578" y="131"/>
                  </a:moveTo>
                  <a:cubicBezTo>
                    <a:pt x="523" y="131"/>
                    <a:pt x="479" y="155"/>
                    <a:pt x="447" y="204"/>
                  </a:cubicBezTo>
                  <a:cubicBezTo>
                    <a:pt x="415" y="253"/>
                    <a:pt x="392" y="326"/>
                    <a:pt x="378" y="422"/>
                  </a:cubicBezTo>
                  <a:cubicBezTo>
                    <a:pt x="364" y="519"/>
                    <a:pt x="357" y="644"/>
                    <a:pt x="357" y="799"/>
                  </a:cubicBezTo>
                  <a:cubicBezTo>
                    <a:pt x="357" y="971"/>
                    <a:pt x="364" y="1107"/>
                    <a:pt x="379" y="1209"/>
                  </a:cubicBezTo>
                  <a:cubicBezTo>
                    <a:pt x="395" y="1311"/>
                    <a:pt x="419" y="1385"/>
                    <a:pt x="451" y="1433"/>
                  </a:cubicBezTo>
                  <a:cubicBezTo>
                    <a:pt x="484" y="1481"/>
                    <a:pt x="528" y="1506"/>
                    <a:pt x="583" y="1506"/>
                  </a:cubicBezTo>
                  <a:cubicBezTo>
                    <a:pt x="612" y="1506"/>
                    <a:pt x="638" y="1498"/>
                    <a:pt x="661" y="1484"/>
                  </a:cubicBezTo>
                  <a:cubicBezTo>
                    <a:pt x="683" y="1469"/>
                    <a:pt x="703" y="1447"/>
                    <a:pt x="720" y="1416"/>
                  </a:cubicBezTo>
                  <a:cubicBezTo>
                    <a:pt x="738" y="1385"/>
                    <a:pt x="753" y="1344"/>
                    <a:pt x="765" y="1293"/>
                  </a:cubicBezTo>
                  <a:cubicBezTo>
                    <a:pt x="778" y="1242"/>
                    <a:pt x="787" y="1178"/>
                    <a:pt x="792" y="1102"/>
                  </a:cubicBezTo>
                  <a:cubicBezTo>
                    <a:pt x="798" y="1026"/>
                    <a:pt x="801" y="941"/>
                    <a:pt x="801" y="847"/>
                  </a:cubicBezTo>
                  <a:cubicBezTo>
                    <a:pt x="801" y="707"/>
                    <a:pt x="795" y="590"/>
                    <a:pt x="785" y="494"/>
                  </a:cubicBezTo>
                  <a:cubicBezTo>
                    <a:pt x="774" y="399"/>
                    <a:pt x="759" y="325"/>
                    <a:pt x="740" y="274"/>
                  </a:cubicBezTo>
                  <a:cubicBezTo>
                    <a:pt x="720" y="222"/>
                    <a:pt x="697" y="186"/>
                    <a:pt x="671" y="164"/>
                  </a:cubicBezTo>
                  <a:cubicBezTo>
                    <a:pt x="644" y="142"/>
                    <a:pt x="613" y="131"/>
                    <a:pt x="578" y="131"/>
                  </a:cubicBezTo>
                  <a:close/>
                  <a:moveTo>
                    <a:pt x="585" y="0"/>
                  </a:moveTo>
                  <a:cubicBezTo>
                    <a:pt x="777" y="0"/>
                    <a:pt x="921" y="65"/>
                    <a:pt x="1015" y="196"/>
                  </a:cubicBezTo>
                  <a:cubicBezTo>
                    <a:pt x="1110" y="327"/>
                    <a:pt x="1157" y="527"/>
                    <a:pt x="1157" y="797"/>
                  </a:cubicBezTo>
                  <a:cubicBezTo>
                    <a:pt x="1157" y="1073"/>
                    <a:pt x="1107" y="1282"/>
                    <a:pt x="1006" y="1424"/>
                  </a:cubicBezTo>
                  <a:cubicBezTo>
                    <a:pt x="906" y="1566"/>
                    <a:pt x="758" y="1637"/>
                    <a:pt x="564" y="1637"/>
                  </a:cubicBezTo>
                  <a:cubicBezTo>
                    <a:pt x="372" y="1637"/>
                    <a:pt x="230" y="1570"/>
                    <a:pt x="138" y="1437"/>
                  </a:cubicBezTo>
                  <a:cubicBezTo>
                    <a:pt x="46" y="1304"/>
                    <a:pt x="0" y="1102"/>
                    <a:pt x="0" y="833"/>
                  </a:cubicBezTo>
                  <a:cubicBezTo>
                    <a:pt x="0" y="563"/>
                    <a:pt x="51" y="356"/>
                    <a:pt x="154" y="214"/>
                  </a:cubicBezTo>
                  <a:cubicBezTo>
                    <a:pt x="256" y="71"/>
                    <a:pt x="400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3322638" y="3206750"/>
              <a:ext cx="109538" cy="155575"/>
            </a:xfrm>
            <a:custGeom>
              <a:avLst/>
              <a:gdLst>
                <a:gd name="T0" fmla="*/ 577 w 1156"/>
                <a:gd name="T1" fmla="*/ 131 h 1637"/>
                <a:gd name="T2" fmla="*/ 446 w 1156"/>
                <a:gd name="T3" fmla="*/ 204 h 1637"/>
                <a:gd name="T4" fmla="*/ 377 w 1156"/>
                <a:gd name="T5" fmla="*/ 422 h 1637"/>
                <a:gd name="T6" fmla="*/ 356 w 1156"/>
                <a:gd name="T7" fmla="*/ 799 h 1637"/>
                <a:gd name="T8" fmla="*/ 379 w 1156"/>
                <a:gd name="T9" fmla="*/ 1209 h 1637"/>
                <a:gd name="T10" fmla="*/ 451 w 1156"/>
                <a:gd name="T11" fmla="*/ 1433 h 1637"/>
                <a:gd name="T12" fmla="*/ 582 w 1156"/>
                <a:gd name="T13" fmla="*/ 1506 h 1637"/>
                <a:gd name="T14" fmla="*/ 660 w 1156"/>
                <a:gd name="T15" fmla="*/ 1484 h 1637"/>
                <a:gd name="T16" fmla="*/ 720 w 1156"/>
                <a:gd name="T17" fmla="*/ 1416 h 1637"/>
                <a:gd name="T18" fmla="*/ 765 w 1156"/>
                <a:gd name="T19" fmla="*/ 1293 h 1637"/>
                <a:gd name="T20" fmla="*/ 792 w 1156"/>
                <a:gd name="T21" fmla="*/ 1102 h 1637"/>
                <a:gd name="T22" fmla="*/ 800 w 1156"/>
                <a:gd name="T23" fmla="*/ 847 h 1637"/>
                <a:gd name="T24" fmla="*/ 784 w 1156"/>
                <a:gd name="T25" fmla="*/ 494 h 1637"/>
                <a:gd name="T26" fmla="*/ 739 w 1156"/>
                <a:gd name="T27" fmla="*/ 274 h 1637"/>
                <a:gd name="T28" fmla="*/ 670 w 1156"/>
                <a:gd name="T29" fmla="*/ 164 h 1637"/>
                <a:gd name="T30" fmla="*/ 577 w 1156"/>
                <a:gd name="T31" fmla="*/ 131 h 1637"/>
                <a:gd name="T32" fmla="*/ 584 w 1156"/>
                <a:gd name="T33" fmla="*/ 0 h 1637"/>
                <a:gd name="T34" fmla="*/ 1014 w 1156"/>
                <a:gd name="T35" fmla="*/ 196 h 1637"/>
                <a:gd name="T36" fmla="*/ 1156 w 1156"/>
                <a:gd name="T37" fmla="*/ 797 h 1637"/>
                <a:gd name="T38" fmla="*/ 1006 w 1156"/>
                <a:gd name="T39" fmla="*/ 1424 h 1637"/>
                <a:gd name="T40" fmla="*/ 563 w 1156"/>
                <a:gd name="T41" fmla="*/ 1637 h 1637"/>
                <a:gd name="T42" fmla="*/ 137 w 1156"/>
                <a:gd name="T43" fmla="*/ 1437 h 1637"/>
                <a:gd name="T44" fmla="*/ 0 w 1156"/>
                <a:gd name="T45" fmla="*/ 833 h 1637"/>
                <a:gd name="T46" fmla="*/ 153 w 1156"/>
                <a:gd name="T47" fmla="*/ 214 h 1637"/>
                <a:gd name="T48" fmla="*/ 584 w 1156"/>
                <a:gd name="T49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6" h="1637">
                  <a:moveTo>
                    <a:pt x="577" y="131"/>
                  </a:moveTo>
                  <a:cubicBezTo>
                    <a:pt x="522" y="131"/>
                    <a:pt x="478" y="155"/>
                    <a:pt x="446" y="204"/>
                  </a:cubicBezTo>
                  <a:cubicBezTo>
                    <a:pt x="414" y="253"/>
                    <a:pt x="391" y="326"/>
                    <a:pt x="377" y="422"/>
                  </a:cubicBezTo>
                  <a:cubicBezTo>
                    <a:pt x="363" y="519"/>
                    <a:pt x="356" y="644"/>
                    <a:pt x="356" y="799"/>
                  </a:cubicBezTo>
                  <a:cubicBezTo>
                    <a:pt x="356" y="971"/>
                    <a:pt x="363" y="1107"/>
                    <a:pt x="379" y="1209"/>
                  </a:cubicBezTo>
                  <a:cubicBezTo>
                    <a:pt x="394" y="1311"/>
                    <a:pt x="418" y="1385"/>
                    <a:pt x="451" y="1433"/>
                  </a:cubicBezTo>
                  <a:cubicBezTo>
                    <a:pt x="484" y="1481"/>
                    <a:pt x="527" y="1506"/>
                    <a:pt x="582" y="1506"/>
                  </a:cubicBezTo>
                  <a:cubicBezTo>
                    <a:pt x="612" y="1506"/>
                    <a:pt x="638" y="1498"/>
                    <a:pt x="660" y="1484"/>
                  </a:cubicBezTo>
                  <a:cubicBezTo>
                    <a:pt x="682" y="1469"/>
                    <a:pt x="702" y="1447"/>
                    <a:pt x="720" y="1416"/>
                  </a:cubicBezTo>
                  <a:cubicBezTo>
                    <a:pt x="737" y="1385"/>
                    <a:pt x="752" y="1344"/>
                    <a:pt x="765" y="1293"/>
                  </a:cubicBezTo>
                  <a:cubicBezTo>
                    <a:pt x="777" y="1242"/>
                    <a:pt x="786" y="1178"/>
                    <a:pt x="792" y="1102"/>
                  </a:cubicBezTo>
                  <a:cubicBezTo>
                    <a:pt x="797" y="1026"/>
                    <a:pt x="800" y="941"/>
                    <a:pt x="800" y="847"/>
                  </a:cubicBezTo>
                  <a:cubicBezTo>
                    <a:pt x="800" y="707"/>
                    <a:pt x="795" y="590"/>
                    <a:pt x="784" y="494"/>
                  </a:cubicBezTo>
                  <a:cubicBezTo>
                    <a:pt x="774" y="399"/>
                    <a:pt x="759" y="325"/>
                    <a:pt x="739" y="274"/>
                  </a:cubicBezTo>
                  <a:cubicBezTo>
                    <a:pt x="720" y="222"/>
                    <a:pt x="696" y="186"/>
                    <a:pt x="670" y="164"/>
                  </a:cubicBezTo>
                  <a:cubicBezTo>
                    <a:pt x="643" y="142"/>
                    <a:pt x="612" y="131"/>
                    <a:pt x="577" y="131"/>
                  </a:cubicBezTo>
                  <a:close/>
                  <a:moveTo>
                    <a:pt x="584" y="0"/>
                  </a:moveTo>
                  <a:cubicBezTo>
                    <a:pt x="777" y="0"/>
                    <a:pt x="920" y="65"/>
                    <a:pt x="1014" y="196"/>
                  </a:cubicBezTo>
                  <a:cubicBezTo>
                    <a:pt x="1109" y="327"/>
                    <a:pt x="1156" y="527"/>
                    <a:pt x="1156" y="797"/>
                  </a:cubicBezTo>
                  <a:cubicBezTo>
                    <a:pt x="1156" y="1073"/>
                    <a:pt x="1106" y="1282"/>
                    <a:pt x="1006" y="1424"/>
                  </a:cubicBezTo>
                  <a:cubicBezTo>
                    <a:pt x="905" y="1566"/>
                    <a:pt x="758" y="1637"/>
                    <a:pt x="563" y="1637"/>
                  </a:cubicBezTo>
                  <a:cubicBezTo>
                    <a:pt x="371" y="1637"/>
                    <a:pt x="229" y="1570"/>
                    <a:pt x="137" y="1437"/>
                  </a:cubicBezTo>
                  <a:cubicBezTo>
                    <a:pt x="45" y="1304"/>
                    <a:pt x="0" y="1102"/>
                    <a:pt x="0" y="833"/>
                  </a:cubicBezTo>
                  <a:cubicBezTo>
                    <a:pt x="0" y="563"/>
                    <a:pt x="51" y="356"/>
                    <a:pt x="153" y="214"/>
                  </a:cubicBezTo>
                  <a:cubicBezTo>
                    <a:pt x="255" y="71"/>
                    <a:pt x="399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370388" y="3206750"/>
              <a:ext cx="103188" cy="153988"/>
            </a:xfrm>
            <a:custGeom>
              <a:avLst/>
              <a:gdLst>
                <a:gd name="T0" fmla="*/ 612 w 1082"/>
                <a:gd name="T1" fmla="*/ 0 h 1618"/>
                <a:gd name="T2" fmla="*/ 762 w 1082"/>
                <a:gd name="T3" fmla="*/ 0 h 1618"/>
                <a:gd name="T4" fmla="*/ 755 w 1082"/>
                <a:gd name="T5" fmla="*/ 311 h 1618"/>
                <a:gd name="T6" fmla="*/ 755 w 1082"/>
                <a:gd name="T7" fmla="*/ 1291 h 1618"/>
                <a:gd name="T8" fmla="*/ 763 w 1082"/>
                <a:gd name="T9" fmla="*/ 1394 h 1618"/>
                <a:gd name="T10" fmla="*/ 790 w 1082"/>
                <a:gd name="T11" fmla="*/ 1450 h 1618"/>
                <a:gd name="T12" fmla="*/ 845 w 1082"/>
                <a:gd name="T13" fmla="*/ 1484 h 1618"/>
                <a:gd name="T14" fmla="*/ 937 w 1082"/>
                <a:gd name="T15" fmla="*/ 1503 h 1618"/>
                <a:gd name="T16" fmla="*/ 1082 w 1082"/>
                <a:gd name="T17" fmla="*/ 1511 h 1618"/>
                <a:gd name="T18" fmla="*/ 1082 w 1082"/>
                <a:gd name="T19" fmla="*/ 1618 h 1618"/>
                <a:gd name="T20" fmla="*/ 71 w 1082"/>
                <a:gd name="T21" fmla="*/ 1618 h 1618"/>
                <a:gd name="T22" fmla="*/ 71 w 1082"/>
                <a:gd name="T23" fmla="*/ 1511 h 1618"/>
                <a:gd name="T24" fmla="*/ 256 w 1082"/>
                <a:gd name="T25" fmla="*/ 1496 h 1618"/>
                <a:gd name="T26" fmla="*/ 341 w 1082"/>
                <a:gd name="T27" fmla="*/ 1466 h 1618"/>
                <a:gd name="T28" fmla="*/ 384 w 1082"/>
                <a:gd name="T29" fmla="*/ 1409 h 1618"/>
                <a:gd name="T30" fmla="*/ 398 w 1082"/>
                <a:gd name="T31" fmla="*/ 1291 h 1618"/>
                <a:gd name="T32" fmla="*/ 398 w 1082"/>
                <a:gd name="T33" fmla="*/ 444 h 1618"/>
                <a:gd name="T34" fmla="*/ 379 w 1082"/>
                <a:gd name="T35" fmla="*/ 375 h 1618"/>
                <a:gd name="T36" fmla="*/ 330 w 1082"/>
                <a:gd name="T37" fmla="*/ 354 h 1618"/>
                <a:gd name="T38" fmla="*/ 247 w 1082"/>
                <a:gd name="T39" fmla="*/ 381 h 1618"/>
                <a:gd name="T40" fmla="*/ 72 w 1082"/>
                <a:gd name="T41" fmla="*/ 491 h 1618"/>
                <a:gd name="T42" fmla="*/ 0 w 1082"/>
                <a:gd name="T43" fmla="*/ 366 h 1618"/>
                <a:gd name="T44" fmla="*/ 612 w 1082"/>
                <a:gd name="T45" fmla="*/ 0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2" h="1618">
                  <a:moveTo>
                    <a:pt x="612" y="0"/>
                  </a:moveTo>
                  <a:lnTo>
                    <a:pt x="762" y="0"/>
                  </a:lnTo>
                  <a:cubicBezTo>
                    <a:pt x="757" y="75"/>
                    <a:pt x="755" y="179"/>
                    <a:pt x="755" y="311"/>
                  </a:cubicBezTo>
                  <a:lnTo>
                    <a:pt x="755" y="1291"/>
                  </a:lnTo>
                  <a:cubicBezTo>
                    <a:pt x="755" y="1336"/>
                    <a:pt x="758" y="1371"/>
                    <a:pt x="763" y="1394"/>
                  </a:cubicBezTo>
                  <a:cubicBezTo>
                    <a:pt x="768" y="1417"/>
                    <a:pt x="777" y="1435"/>
                    <a:pt x="790" y="1450"/>
                  </a:cubicBezTo>
                  <a:cubicBezTo>
                    <a:pt x="802" y="1464"/>
                    <a:pt x="821" y="1476"/>
                    <a:pt x="845" y="1484"/>
                  </a:cubicBezTo>
                  <a:cubicBezTo>
                    <a:pt x="869" y="1492"/>
                    <a:pt x="900" y="1498"/>
                    <a:pt x="937" y="1503"/>
                  </a:cubicBezTo>
                  <a:cubicBezTo>
                    <a:pt x="973" y="1507"/>
                    <a:pt x="1022" y="1510"/>
                    <a:pt x="1082" y="1511"/>
                  </a:cubicBezTo>
                  <a:lnTo>
                    <a:pt x="1082" y="1618"/>
                  </a:lnTo>
                  <a:lnTo>
                    <a:pt x="71" y="1618"/>
                  </a:lnTo>
                  <a:lnTo>
                    <a:pt x="71" y="1511"/>
                  </a:lnTo>
                  <a:cubicBezTo>
                    <a:pt x="157" y="1507"/>
                    <a:pt x="219" y="1502"/>
                    <a:pt x="256" y="1496"/>
                  </a:cubicBezTo>
                  <a:cubicBezTo>
                    <a:pt x="293" y="1489"/>
                    <a:pt x="322" y="1479"/>
                    <a:pt x="341" y="1466"/>
                  </a:cubicBezTo>
                  <a:cubicBezTo>
                    <a:pt x="361" y="1452"/>
                    <a:pt x="375" y="1434"/>
                    <a:pt x="384" y="1409"/>
                  </a:cubicBezTo>
                  <a:cubicBezTo>
                    <a:pt x="393" y="1385"/>
                    <a:pt x="398" y="1346"/>
                    <a:pt x="398" y="1291"/>
                  </a:cubicBezTo>
                  <a:lnTo>
                    <a:pt x="398" y="444"/>
                  </a:lnTo>
                  <a:cubicBezTo>
                    <a:pt x="398" y="412"/>
                    <a:pt x="392" y="389"/>
                    <a:pt x="379" y="375"/>
                  </a:cubicBezTo>
                  <a:cubicBezTo>
                    <a:pt x="367" y="361"/>
                    <a:pt x="351" y="354"/>
                    <a:pt x="330" y="354"/>
                  </a:cubicBezTo>
                  <a:cubicBezTo>
                    <a:pt x="310" y="354"/>
                    <a:pt x="283" y="363"/>
                    <a:pt x="247" y="381"/>
                  </a:cubicBezTo>
                  <a:cubicBezTo>
                    <a:pt x="211" y="398"/>
                    <a:pt x="153" y="435"/>
                    <a:pt x="72" y="491"/>
                  </a:cubicBezTo>
                  <a:lnTo>
                    <a:pt x="0" y="366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5407025" y="3206750"/>
              <a:ext cx="111125" cy="155575"/>
            </a:xfrm>
            <a:custGeom>
              <a:avLst/>
              <a:gdLst>
                <a:gd name="T0" fmla="*/ 288 w 578"/>
                <a:gd name="T1" fmla="*/ 66 h 819"/>
                <a:gd name="T2" fmla="*/ 223 w 578"/>
                <a:gd name="T3" fmla="*/ 102 h 819"/>
                <a:gd name="T4" fmla="*/ 188 w 578"/>
                <a:gd name="T5" fmla="*/ 211 h 819"/>
                <a:gd name="T6" fmla="*/ 178 w 578"/>
                <a:gd name="T7" fmla="*/ 400 h 819"/>
                <a:gd name="T8" fmla="*/ 189 w 578"/>
                <a:gd name="T9" fmla="*/ 605 h 819"/>
                <a:gd name="T10" fmla="*/ 225 w 578"/>
                <a:gd name="T11" fmla="*/ 717 h 819"/>
                <a:gd name="T12" fmla="*/ 291 w 578"/>
                <a:gd name="T13" fmla="*/ 753 h 819"/>
                <a:gd name="T14" fmla="*/ 330 w 578"/>
                <a:gd name="T15" fmla="*/ 742 h 819"/>
                <a:gd name="T16" fmla="*/ 360 w 578"/>
                <a:gd name="T17" fmla="*/ 708 h 819"/>
                <a:gd name="T18" fmla="*/ 382 w 578"/>
                <a:gd name="T19" fmla="*/ 647 h 819"/>
                <a:gd name="T20" fmla="*/ 396 w 578"/>
                <a:gd name="T21" fmla="*/ 551 h 819"/>
                <a:gd name="T22" fmla="*/ 400 w 578"/>
                <a:gd name="T23" fmla="*/ 424 h 819"/>
                <a:gd name="T24" fmla="*/ 392 w 578"/>
                <a:gd name="T25" fmla="*/ 247 h 819"/>
                <a:gd name="T26" fmla="*/ 369 w 578"/>
                <a:gd name="T27" fmla="*/ 137 h 819"/>
                <a:gd name="T28" fmla="*/ 335 w 578"/>
                <a:gd name="T29" fmla="*/ 82 h 819"/>
                <a:gd name="T30" fmla="*/ 288 w 578"/>
                <a:gd name="T31" fmla="*/ 66 h 819"/>
                <a:gd name="T32" fmla="*/ 292 w 578"/>
                <a:gd name="T33" fmla="*/ 0 h 819"/>
                <a:gd name="T34" fmla="*/ 507 w 578"/>
                <a:gd name="T35" fmla="*/ 98 h 819"/>
                <a:gd name="T36" fmla="*/ 578 w 578"/>
                <a:gd name="T37" fmla="*/ 399 h 819"/>
                <a:gd name="T38" fmla="*/ 503 w 578"/>
                <a:gd name="T39" fmla="*/ 712 h 819"/>
                <a:gd name="T40" fmla="*/ 281 w 578"/>
                <a:gd name="T41" fmla="*/ 819 h 819"/>
                <a:gd name="T42" fmla="*/ 68 w 578"/>
                <a:gd name="T43" fmla="*/ 719 h 819"/>
                <a:gd name="T44" fmla="*/ 0 w 578"/>
                <a:gd name="T45" fmla="*/ 417 h 819"/>
                <a:gd name="T46" fmla="*/ 76 w 578"/>
                <a:gd name="T47" fmla="*/ 107 h 819"/>
                <a:gd name="T48" fmla="*/ 292 w 578"/>
                <a:gd name="T4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8" h="819">
                  <a:moveTo>
                    <a:pt x="288" y="66"/>
                  </a:moveTo>
                  <a:cubicBezTo>
                    <a:pt x="261" y="66"/>
                    <a:pt x="239" y="78"/>
                    <a:pt x="223" y="102"/>
                  </a:cubicBezTo>
                  <a:cubicBezTo>
                    <a:pt x="207" y="127"/>
                    <a:pt x="195" y="163"/>
                    <a:pt x="188" y="211"/>
                  </a:cubicBezTo>
                  <a:cubicBezTo>
                    <a:pt x="181" y="260"/>
                    <a:pt x="178" y="322"/>
                    <a:pt x="178" y="400"/>
                  </a:cubicBezTo>
                  <a:cubicBezTo>
                    <a:pt x="178" y="486"/>
                    <a:pt x="181" y="554"/>
                    <a:pt x="189" y="605"/>
                  </a:cubicBezTo>
                  <a:cubicBezTo>
                    <a:pt x="197" y="656"/>
                    <a:pt x="209" y="693"/>
                    <a:pt x="225" y="717"/>
                  </a:cubicBezTo>
                  <a:cubicBezTo>
                    <a:pt x="242" y="741"/>
                    <a:pt x="263" y="753"/>
                    <a:pt x="291" y="753"/>
                  </a:cubicBezTo>
                  <a:cubicBezTo>
                    <a:pt x="306" y="753"/>
                    <a:pt x="319" y="749"/>
                    <a:pt x="330" y="742"/>
                  </a:cubicBezTo>
                  <a:cubicBezTo>
                    <a:pt x="341" y="735"/>
                    <a:pt x="351" y="724"/>
                    <a:pt x="360" y="708"/>
                  </a:cubicBezTo>
                  <a:cubicBezTo>
                    <a:pt x="368" y="693"/>
                    <a:pt x="376" y="672"/>
                    <a:pt x="382" y="647"/>
                  </a:cubicBezTo>
                  <a:cubicBezTo>
                    <a:pt x="388" y="621"/>
                    <a:pt x="393" y="589"/>
                    <a:pt x="396" y="551"/>
                  </a:cubicBezTo>
                  <a:cubicBezTo>
                    <a:pt x="398" y="513"/>
                    <a:pt x="400" y="471"/>
                    <a:pt x="400" y="424"/>
                  </a:cubicBezTo>
                  <a:cubicBezTo>
                    <a:pt x="400" y="354"/>
                    <a:pt x="397" y="295"/>
                    <a:pt x="392" y="247"/>
                  </a:cubicBezTo>
                  <a:cubicBezTo>
                    <a:pt x="387" y="200"/>
                    <a:pt x="379" y="163"/>
                    <a:pt x="369" y="137"/>
                  </a:cubicBezTo>
                  <a:cubicBezTo>
                    <a:pt x="359" y="111"/>
                    <a:pt x="348" y="93"/>
                    <a:pt x="335" y="82"/>
                  </a:cubicBezTo>
                  <a:cubicBezTo>
                    <a:pt x="321" y="71"/>
                    <a:pt x="306" y="66"/>
                    <a:pt x="288" y="66"/>
                  </a:cubicBezTo>
                  <a:close/>
                  <a:moveTo>
                    <a:pt x="292" y="0"/>
                  </a:moveTo>
                  <a:cubicBezTo>
                    <a:pt x="388" y="0"/>
                    <a:pt x="460" y="33"/>
                    <a:pt x="507" y="98"/>
                  </a:cubicBezTo>
                  <a:cubicBezTo>
                    <a:pt x="554" y="164"/>
                    <a:pt x="578" y="264"/>
                    <a:pt x="578" y="399"/>
                  </a:cubicBezTo>
                  <a:cubicBezTo>
                    <a:pt x="578" y="537"/>
                    <a:pt x="553" y="641"/>
                    <a:pt x="503" y="712"/>
                  </a:cubicBezTo>
                  <a:cubicBezTo>
                    <a:pt x="452" y="783"/>
                    <a:pt x="379" y="819"/>
                    <a:pt x="281" y="819"/>
                  </a:cubicBezTo>
                  <a:cubicBezTo>
                    <a:pt x="185" y="819"/>
                    <a:pt x="114" y="785"/>
                    <a:pt x="68" y="719"/>
                  </a:cubicBezTo>
                  <a:cubicBezTo>
                    <a:pt x="22" y="652"/>
                    <a:pt x="0" y="551"/>
                    <a:pt x="0" y="417"/>
                  </a:cubicBezTo>
                  <a:cubicBezTo>
                    <a:pt x="0" y="282"/>
                    <a:pt x="25" y="178"/>
                    <a:pt x="76" y="107"/>
                  </a:cubicBezTo>
                  <a:cubicBezTo>
                    <a:pt x="127" y="36"/>
                    <a:pt x="199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6450013" y="3206750"/>
              <a:ext cx="109538" cy="155575"/>
            </a:xfrm>
            <a:custGeom>
              <a:avLst/>
              <a:gdLst>
                <a:gd name="T0" fmla="*/ 288 w 578"/>
                <a:gd name="T1" fmla="*/ 66 h 819"/>
                <a:gd name="T2" fmla="*/ 223 w 578"/>
                <a:gd name="T3" fmla="*/ 102 h 819"/>
                <a:gd name="T4" fmla="*/ 188 w 578"/>
                <a:gd name="T5" fmla="*/ 211 h 819"/>
                <a:gd name="T6" fmla="*/ 178 w 578"/>
                <a:gd name="T7" fmla="*/ 400 h 819"/>
                <a:gd name="T8" fmla="*/ 189 w 578"/>
                <a:gd name="T9" fmla="*/ 605 h 819"/>
                <a:gd name="T10" fmla="*/ 225 w 578"/>
                <a:gd name="T11" fmla="*/ 717 h 819"/>
                <a:gd name="T12" fmla="*/ 291 w 578"/>
                <a:gd name="T13" fmla="*/ 753 h 819"/>
                <a:gd name="T14" fmla="*/ 330 w 578"/>
                <a:gd name="T15" fmla="*/ 742 h 819"/>
                <a:gd name="T16" fmla="*/ 360 w 578"/>
                <a:gd name="T17" fmla="*/ 708 h 819"/>
                <a:gd name="T18" fmla="*/ 382 w 578"/>
                <a:gd name="T19" fmla="*/ 647 h 819"/>
                <a:gd name="T20" fmla="*/ 396 w 578"/>
                <a:gd name="T21" fmla="*/ 551 h 819"/>
                <a:gd name="T22" fmla="*/ 400 w 578"/>
                <a:gd name="T23" fmla="*/ 424 h 819"/>
                <a:gd name="T24" fmla="*/ 392 w 578"/>
                <a:gd name="T25" fmla="*/ 247 h 819"/>
                <a:gd name="T26" fmla="*/ 369 w 578"/>
                <a:gd name="T27" fmla="*/ 137 h 819"/>
                <a:gd name="T28" fmla="*/ 335 w 578"/>
                <a:gd name="T29" fmla="*/ 82 h 819"/>
                <a:gd name="T30" fmla="*/ 288 w 578"/>
                <a:gd name="T31" fmla="*/ 66 h 819"/>
                <a:gd name="T32" fmla="*/ 292 w 578"/>
                <a:gd name="T33" fmla="*/ 0 h 819"/>
                <a:gd name="T34" fmla="*/ 507 w 578"/>
                <a:gd name="T35" fmla="*/ 98 h 819"/>
                <a:gd name="T36" fmla="*/ 578 w 578"/>
                <a:gd name="T37" fmla="*/ 399 h 819"/>
                <a:gd name="T38" fmla="*/ 503 w 578"/>
                <a:gd name="T39" fmla="*/ 712 h 819"/>
                <a:gd name="T40" fmla="*/ 281 w 578"/>
                <a:gd name="T41" fmla="*/ 819 h 819"/>
                <a:gd name="T42" fmla="*/ 68 w 578"/>
                <a:gd name="T43" fmla="*/ 719 h 819"/>
                <a:gd name="T44" fmla="*/ 0 w 578"/>
                <a:gd name="T45" fmla="*/ 417 h 819"/>
                <a:gd name="T46" fmla="*/ 76 w 578"/>
                <a:gd name="T47" fmla="*/ 107 h 819"/>
                <a:gd name="T48" fmla="*/ 292 w 578"/>
                <a:gd name="T4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8" h="819">
                  <a:moveTo>
                    <a:pt x="288" y="66"/>
                  </a:moveTo>
                  <a:cubicBezTo>
                    <a:pt x="261" y="66"/>
                    <a:pt x="239" y="78"/>
                    <a:pt x="223" y="102"/>
                  </a:cubicBezTo>
                  <a:cubicBezTo>
                    <a:pt x="207" y="127"/>
                    <a:pt x="195" y="163"/>
                    <a:pt x="188" y="211"/>
                  </a:cubicBezTo>
                  <a:cubicBezTo>
                    <a:pt x="181" y="260"/>
                    <a:pt x="178" y="322"/>
                    <a:pt x="178" y="400"/>
                  </a:cubicBezTo>
                  <a:cubicBezTo>
                    <a:pt x="178" y="486"/>
                    <a:pt x="181" y="554"/>
                    <a:pt x="189" y="605"/>
                  </a:cubicBezTo>
                  <a:cubicBezTo>
                    <a:pt x="197" y="656"/>
                    <a:pt x="209" y="693"/>
                    <a:pt x="225" y="717"/>
                  </a:cubicBezTo>
                  <a:cubicBezTo>
                    <a:pt x="242" y="741"/>
                    <a:pt x="263" y="753"/>
                    <a:pt x="291" y="753"/>
                  </a:cubicBezTo>
                  <a:cubicBezTo>
                    <a:pt x="306" y="753"/>
                    <a:pt x="319" y="749"/>
                    <a:pt x="330" y="742"/>
                  </a:cubicBezTo>
                  <a:cubicBezTo>
                    <a:pt x="341" y="735"/>
                    <a:pt x="351" y="724"/>
                    <a:pt x="360" y="708"/>
                  </a:cubicBezTo>
                  <a:cubicBezTo>
                    <a:pt x="368" y="693"/>
                    <a:pt x="376" y="672"/>
                    <a:pt x="382" y="647"/>
                  </a:cubicBezTo>
                  <a:cubicBezTo>
                    <a:pt x="388" y="621"/>
                    <a:pt x="393" y="589"/>
                    <a:pt x="396" y="551"/>
                  </a:cubicBezTo>
                  <a:cubicBezTo>
                    <a:pt x="398" y="513"/>
                    <a:pt x="400" y="471"/>
                    <a:pt x="400" y="424"/>
                  </a:cubicBezTo>
                  <a:cubicBezTo>
                    <a:pt x="400" y="354"/>
                    <a:pt x="397" y="295"/>
                    <a:pt x="392" y="247"/>
                  </a:cubicBezTo>
                  <a:cubicBezTo>
                    <a:pt x="387" y="200"/>
                    <a:pt x="379" y="163"/>
                    <a:pt x="369" y="137"/>
                  </a:cubicBezTo>
                  <a:cubicBezTo>
                    <a:pt x="359" y="111"/>
                    <a:pt x="348" y="93"/>
                    <a:pt x="335" y="82"/>
                  </a:cubicBezTo>
                  <a:cubicBezTo>
                    <a:pt x="321" y="71"/>
                    <a:pt x="306" y="66"/>
                    <a:pt x="288" y="66"/>
                  </a:cubicBezTo>
                  <a:close/>
                  <a:moveTo>
                    <a:pt x="292" y="0"/>
                  </a:moveTo>
                  <a:cubicBezTo>
                    <a:pt x="388" y="0"/>
                    <a:pt x="460" y="33"/>
                    <a:pt x="507" y="98"/>
                  </a:cubicBezTo>
                  <a:cubicBezTo>
                    <a:pt x="554" y="164"/>
                    <a:pt x="578" y="264"/>
                    <a:pt x="578" y="399"/>
                  </a:cubicBezTo>
                  <a:cubicBezTo>
                    <a:pt x="578" y="537"/>
                    <a:pt x="553" y="641"/>
                    <a:pt x="503" y="712"/>
                  </a:cubicBezTo>
                  <a:cubicBezTo>
                    <a:pt x="452" y="783"/>
                    <a:pt x="379" y="819"/>
                    <a:pt x="281" y="819"/>
                  </a:cubicBezTo>
                  <a:cubicBezTo>
                    <a:pt x="185" y="819"/>
                    <a:pt x="114" y="785"/>
                    <a:pt x="68" y="719"/>
                  </a:cubicBezTo>
                  <a:cubicBezTo>
                    <a:pt x="22" y="652"/>
                    <a:pt x="0" y="551"/>
                    <a:pt x="0" y="417"/>
                  </a:cubicBezTo>
                  <a:cubicBezTo>
                    <a:pt x="0" y="282"/>
                    <a:pt x="25" y="178"/>
                    <a:pt x="76" y="107"/>
                  </a:cubicBezTo>
                  <a:cubicBezTo>
                    <a:pt x="127" y="36"/>
                    <a:pt x="199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496175" y="3206750"/>
              <a:ext cx="103188" cy="153988"/>
            </a:xfrm>
            <a:custGeom>
              <a:avLst/>
              <a:gdLst>
                <a:gd name="T0" fmla="*/ 306 w 541"/>
                <a:gd name="T1" fmla="*/ 0 h 809"/>
                <a:gd name="T2" fmla="*/ 381 w 541"/>
                <a:gd name="T3" fmla="*/ 0 h 809"/>
                <a:gd name="T4" fmla="*/ 377 w 541"/>
                <a:gd name="T5" fmla="*/ 156 h 809"/>
                <a:gd name="T6" fmla="*/ 377 w 541"/>
                <a:gd name="T7" fmla="*/ 646 h 809"/>
                <a:gd name="T8" fmla="*/ 381 w 541"/>
                <a:gd name="T9" fmla="*/ 697 h 809"/>
                <a:gd name="T10" fmla="*/ 395 w 541"/>
                <a:gd name="T11" fmla="*/ 725 h 809"/>
                <a:gd name="T12" fmla="*/ 422 w 541"/>
                <a:gd name="T13" fmla="*/ 742 h 809"/>
                <a:gd name="T14" fmla="*/ 468 w 541"/>
                <a:gd name="T15" fmla="*/ 752 h 809"/>
                <a:gd name="T16" fmla="*/ 541 w 541"/>
                <a:gd name="T17" fmla="*/ 756 h 809"/>
                <a:gd name="T18" fmla="*/ 541 w 541"/>
                <a:gd name="T19" fmla="*/ 809 h 809"/>
                <a:gd name="T20" fmla="*/ 35 w 541"/>
                <a:gd name="T21" fmla="*/ 809 h 809"/>
                <a:gd name="T22" fmla="*/ 35 w 541"/>
                <a:gd name="T23" fmla="*/ 756 h 809"/>
                <a:gd name="T24" fmla="*/ 128 w 541"/>
                <a:gd name="T25" fmla="*/ 748 h 809"/>
                <a:gd name="T26" fmla="*/ 170 w 541"/>
                <a:gd name="T27" fmla="*/ 733 h 809"/>
                <a:gd name="T28" fmla="*/ 192 w 541"/>
                <a:gd name="T29" fmla="*/ 705 h 809"/>
                <a:gd name="T30" fmla="*/ 199 w 541"/>
                <a:gd name="T31" fmla="*/ 646 h 809"/>
                <a:gd name="T32" fmla="*/ 199 w 541"/>
                <a:gd name="T33" fmla="*/ 222 h 809"/>
                <a:gd name="T34" fmla="*/ 189 w 541"/>
                <a:gd name="T35" fmla="*/ 188 h 809"/>
                <a:gd name="T36" fmla="*/ 165 w 541"/>
                <a:gd name="T37" fmla="*/ 177 h 809"/>
                <a:gd name="T38" fmla="*/ 123 w 541"/>
                <a:gd name="T39" fmla="*/ 190 h 809"/>
                <a:gd name="T40" fmla="*/ 36 w 541"/>
                <a:gd name="T41" fmla="*/ 246 h 809"/>
                <a:gd name="T42" fmla="*/ 0 w 541"/>
                <a:gd name="T43" fmla="*/ 183 h 809"/>
                <a:gd name="T44" fmla="*/ 306 w 541"/>
                <a:gd name="T4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1" h="809">
                  <a:moveTo>
                    <a:pt x="306" y="0"/>
                  </a:moveTo>
                  <a:lnTo>
                    <a:pt x="381" y="0"/>
                  </a:lnTo>
                  <a:cubicBezTo>
                    <a:pt x="378" y="38"/>
                    <a:pt x="377" y="90"/>
                    <a:pt x="377" y="156"/>
                  </a:cubicBezTo>
                  <a:lnTo>
                    <a:pt x="377" y="646"/>
                  </a:lnTo>
                  <a:cubicBezTo>
                    <a:pt x="377" y="668"/>
                    <a:pt x="379" y="686"/>
                    <a:pt x="381" y="697"/>
                  </a:cubicBezTo>
                  <a:cubicBezTo>
                    <a:pt x="384" y="709"/>
                    <a:pt x="388" y="718"/>
                    <a:pt x="395" y="725"/>
                  </a:cubicBezTo>
                  <a:cubicBezTo>
                    <a:pt x="401" y="732"/>
                    <a:pt x="410" y="738"/>
                    <a:pt x="422" y="742"/>
                  </a:cubicBezTo>
                  <a:cubicBezTo>
                    <a:pt x="434" y="746"/>
                    <a:pt x="450" y="749"/>
                    <a:pt x="468" y="752"/>
                  </a:cubicBezTo>
                  <a:cubicBezTo>
                    <a:pt x="486" y="754"/>
                    <a:pt x="511" y="755"/>
                    <a:pt x="541" y="756"/>
                  </a:cubicBezTo>
                  <a:lnTo>
                    <a:pt x="541" y="809"/>
                  </a:lnTo>
                  <a:lnTo>
                    <a:pt x="35" y="809"/>
                  </a:lnTo>
                  <a:lnTo>
                    <a:pt x="35" y="756"/>
                  </a:lnTo>
                  <a:cubicBezTo>
                    <a:pt x="78" y="754"/>
                    <a:pt x="109" y="751"/>
                    <a:pt x="128" y="748"/>
                  </a:cubicBezTo>
                  <a:cubicBezTo>
                    <a:pt x="146" y="745"/>
                    <a:pt x="161" y="740"/>
                    <a:pt x="170" y="733"/>
                  </a:cubicBezTo>
                  <a:cubicBezTo>
                    <a:pt x="180" y="726"/>
                    <a:pt x="187" y="717"/>
                    <a:pt x="192" y="705"/>
                  </a:cubicBezTo>
                  <a:cubicBezTo>
                    <a:pt x="196" y="693"/>
                    <a:pt x="199" y="673"/>
                    <a:pt x="199" y="646"/>
                  </a:cubicBezTo>
                  <a:lnTo>
                    <a:pt x="199" y="222"/>
                  </a:lnTo>
                  <a:cubicBezTo>
                    <a:pt x="199" y="206"/>
                    <a:pt x="196" y="195"/>
                    <a:pt x="189" y="188"/>
                  </a:cubicBezTo>
                  <a:cubicBezTo>
                    <a:pt x="183" y="181"/>
                    <a:pt x="175" y="177"/>
                    <a:pt x="165" y="177"/>
                  </a:cubicBezTo>
                  <a:cubicBezTo>
                    <a:pt x="155" y="177"/>
                    <a:pt x="141" y="182"/>
                    <a:pt x="123" y="190"/>
                  </a:cubicBezTo>
                  <a:cubicBezTo>
                    <a:pt x="105" y="199"/>
                    <a:pt x="76" y="218"/>
                    <a:pt x="36" y="246"/>
                  </a:cubicBezTo>
                  <a:lnTo>
                    <a:pt x="0" y="18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8532813" y="3206750"/>
              <a:ext cx="109538" cy="155575"/>
            </a:xfrm>
            <a:custGeom>
              <a:avLst/>
              <a:gdLst>
                <a:gd name="T0" fmla="*/ 144 w 289"/>
                <a:gd name="T1" fmla="*/ 33 h 409"/>
                <a:gd name="T2" fmla="*/ 112 w 289"/>
                <a:gd name="T3" fmla="*/ 51 h 409"/>
                <a:gd name="T4" fmla="*/ 94 w 289"/>
                <a:gd name="T5" fmla="*/ 105 h 409"/>
                <a:gd name="T6" fmla="*/ 89 w 289"/>
                <a:gd name="T7" fmla="*/ 200 h 409"/>
                <a:gd name="T8" fmla="*/ 95 w 289"/>
                <a:gd name="T9" fmla="*/ 302 h 409"/>
                <a:gd name="T10" fmla="*/ 113 w 289"/>
                <a:gd name="T11" fmla="*/ 358 h 409"/>
                <a:gd name="T12" fmla="*/ 146 w 289"/>
                <a:gd name="T13" fmla="*/ 376 h 409"/>
                <a:gd name="T14" fmla="*/ 165 w 289"/>
                <a:gd name="T15" fmla="*/ 371 h 409"/>
                <a:gd name="T16" fmla="*/ 180 w 289"/>
                <a:gd name="T17" fmla="*/ 354 h 409"/>
                <a:gd name="T18" fmla="*/ 191 w 289"/>
                <a:gd name="T19" fmla="*/ 323 h 409"/>
                <a:gd name="T20" fmla="*/ 198 w 289"/>
                <a:gd name="T21" fmla="*/ 275 h 409"/>
                <a:gd name="T22" fmla="*/ 200 w 289"/>
                <a:gd name="T23" fmla="*/ 212 h 409"/>
                <a:gd name="T24" fmla="*/ 196 w 289"/>
                <a:gd name="T25" fmla="*/ 123 h 409"/>
                <a:gd name="T26" fmla="*/ 185 w 289"/>
                <a:gd name="T27" fmla="*/ 68 h 409"/>
                <a:gd name="T28" fmla="*/ 168 w 289"/>
                <a:gd name="T29" fmla="*/ 41 h 409"/>
                <a:gd name="T30" fmla="*/ 144 w 289"/>
                <a:gd name="T31" fmla="*/ 33 h 409"/>
                <a:gd name="T32" fmla="*/ 146 w 289"/>
                <a:gd name="T33" fmla="*/ 0 h 409"/>
                <a:gd name="T34" fmla="*/ 254 w 289"/>
                <a:gd name="T35" fmla="*/ 49 h 409"/>
                <a:gd name="T36" fmla="*/ 289 w 289"/>
                <a:gd name="T37" fmla="*/ 199 h 409"/>
                <a:gd name="T38" fmla="*/ 252 w 289"/>
                <a:gd name="T39" fmla="*/ 356 h 409"/>
                <a:gd name="T40" fmla="*/ 141 w 289"/>
                <a:gd name="T41" fmla="*/ 409 h 409"/>
                <a:gd name="T42" fmla="*/ 34 w 289"/>
                <a:gd name="T43" fmla="*/ 359 h 409"/>
                <a:gd name="T44" fmla="*/ 0 w 289"/>
                <a:gd name="T45" fmla="*/ 208 h 409"/>
                <a:gd name="T46" fmla="*/ 38 w 289"/>
                <a:gd name="T47" fmla="*/ 53 h 409"/>
                <a:gd name="T48" fmla="*/ 146 w 289"/>
                <a:gd name="T4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409">
                  <a:moveTo>
                    <a:pt x="144" y="33"/>
                  </a:moveTo>
                  <a:cubicBezTo>
                    <a:pt x="131" y="33"/>
                    <a:pt x="120" y="39"/>
                    <a:pt x="112" y="51"/>
                  </a:cubicBezTo>
                  <a:cubicBezTo>
                    <a:pt x="104" y="63"/>
                    <a:pt x="98" y="81"/>
                    <a:pt x="94" y="105"/>
                  </a:cubicBezTo>
                  <a:cubicBezTo>
                    <a:pt x="91" y="130"/>
                    <a:pt x="89" y="161"/>
                    <a:pt x="89" y="200"/>
                  </a:cubicBezTo>
                  <a:cubicBezTo>
                    <a:pt x="89" y="243"/>
                    <a:pt x="91" y="277"/>
                    <a:pt x="95" y="302"/>
                  </a:cubicBezTo>
                  <a:cubicBezTo>
                    <a:pt x="99" y="328"/>
                    <a:pt x="105" y="346"/>
                    <a:pt x="113" y="358"/>
                  </a:cubicBezTo>
                  <a:cubicBezTo>
                    <a:pt x="121" y="370"/>
                    <a:pt x="132" y="376"/>
                    <a:pt x="146" y="376"/>
                  </a:cubicBezTo>
                  <a:cubicBezTo>
                    <a:pt x="153" y="376"/>
                    <a:pt x="160" y="374"/>
                    <a:pt x="165" y="371"/>
                  </a:cubicBezTo>
                  <a:cubicBezTo>
                    <a:pt x="171" y="367"/>
                    <a:pt x="176" y="362"/>
                    <a:pt x="180" y="354"/>
                  </a:cubicBezTo>
                  <a:cubicBezTo>
                    <a:pt x="184" y="346"/>
                    <a:pt x="188" y="336"/>
                    <a:pt x="191" y="323"/>
                  </a:cubicBezTo>
                  <a:cubicBezTo>
                    <a:pt x="194" y="310"/>
                    <a:pt x="197" y="294"/>
                    <a:pt x="198" y="275"/>
                  </a:cubicBezTo>
                  <a:cubicBezTo>
                    <a:pt x="199" y="256"/>
                    <a:pt x="200" y="235"/>
                    <a:pt x="200" y="212"/>
                  </a:cubicBezTo>
                  <a:cubicBezTo>
                    <a:pt x="200" y="177"/>
                    <a:pt x="199" y="147"/>
                    <a:pt x="196" y="123"/>
                  </a:cubicBezTo>
                  <a:cubicBezTo>
                    <a:pt x="194" y="100"/>
                    <a:pt x="190" y="81"/>
                    <a:pt x="185" y="68"/>
                  </a:cubicBezTo>
                  <a:cubicBezTo>
                    <a:pt x="180" y="55"/>
                    <a:pt x="174" y="46"/>
                    <a:pt x="168" y="41"/>
                  </a:cubicBezTo>
                  <a:cubicBezTo>
                    <a:pt x="161" y="35"/>
                    <a:pt x="153" y="33"/>
                    <a:pt x="144" y="33"/>
                  </a:cubicBezTo>
                  <a:close/>
                  <a:moveTo>
                    <a:pt x="146" y="0"/>
                  </a:moveTo>
                  <a:cubicBezTo>
                    <a:pt x="194" y="0"/>
                    <a:pt x="230" y="16"/>
                    <a:pt x="254" y="49"/>
                  </a:cubicBezTo>
                  <a:cubicBezTo>
                    <a:pt x="277" y="82"/>
                    <a:pt x="289" y="132"/>
                    <a:pt x="289" y="199"/>
                  </a:cubicBezTo>
                  <a:cubicBezTo>
                    <a:pt x="289" y="268"/>
                    <a:pt x="277" y="320"/>
                    <a:pt x="252" y="356"/>
                  </a:cubicBezTo>
                  <a:cubicBezTo>
                    <a:pt x="226" y="391"/>
                    <a:pt x="190" y="409"/>
                    <a:pt x="141" y="409"/>
                  </a:cubicBezTo>
                  <a:cubicBezTo>
                    <a:pt x="93" y="409"/>
                    <a:pt x="57" y="392"/>
                    <a:pt x="34" y="359"/>
                  </a:cubicBezTo>
                  <a:cubicBezTo>
                    <a:pt x="11" y="326"/>
                    <a:pt x="0" y="275"/>
                    <a:pt x="0" y="208"/>
                  </a:cubicBezTo>
                  <a:cubicBezTo>
                    <a:pt x="0" y="140"/>
                    <a:pt x="13" y="89"/>
                    <a:pt x="38" y="53"/>
                  </a:cubicBezTo>
                  <a:cubicBezTo>
                    <a:pt x="64" y="18"/>
                    <a:pt x="100" y="0"/>
                    <a:pt x="146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9739313" y="3206750"/>
              <a:ext cx="103188" cy="153988"/>
            </a:xfrm>
            <a:custGeom>
              <a:avLst/>
              <a:gdLst>
                <a:gd name="T0" fmla="*/ 153 w 271"/>
                <a:gd name="T1" fmla="*/ 0 h 404"/>
                <a:gd name="T2" fmla="*/ 191 w 271"/>
                <a:gd name="T3" fmla="*/ 0 h 404"/>
                <a:gd name="T4" fmla="*/ 189 w 271"/>
                <a:gd name="T5" fmla="*/ 78 h 404"/>
                <a:gd name="T6" fmla="*/ 189 w 271"/>
                <a:gd name="T7" fmla="*/ 323 h 404"/>
                <a:gd name="T8" fmla="*/ 191 w 271"/>
                <a:gd name="T9" fmla="*/ 348 h 404"/>
                <a:gd name="T10" fmla="*/ 198 w 271"/>
                <a:gd name="T11" fmla="*/ 362 h 404"/>
                <a:gd name="T12" fmla="*/ 212 w 271"/>
                <a:gd name="T13" fmla="*/ 371 h 404"/>
                <a:gd name="T14" fmla="*/ 234 w 271"/>
                <a:gd name="T15" fmla="*/ 375 h 404"/>
                <a:gd name="T16" fmla="*/ 271 w 271"/>
                <a:gd name="T17" fmla="*/ 378 h 404"/>
                <a:gd name="T18" fmla="*/ 271 w 271"/>
                <a:gd name="T19" fmla="*/ 404 h 404"/>
                <a:gd name="T20" fmla="*/ 18 w 271"/>
                <a:gd name="T21" fmla="*/ 404 h 404"/>
                <a:gd name="T22" fmla="*/ 18 w 271"/>
                <a:gd name="T23" fmla="*/ 378 h 404"/>
                <a:gd name="T24" fmla="*/ 64 w 271"/>
                <a:gd name="T25" fmla="*/ 374 h 404"/>
                <a:gd name="T26" fmla="*/ 86 w 271"/>
                <a:gd name="T27" fmla="*/ 366 h 404"/>
                <a:gd name="T28" fmla="*/ 96 w 271"/>
                <a:gd name="T29" fmla="*/ 352 h 404"/>
                <a:gd name="T30" fmla="*/ 100 w 271"/>
                <a:gd name="T31" fmla="*/ 323 h 404"/>
                <a:gd name="T32" fmla="*/ 100 w 271"/>
                <a:gd name="T33" fmla="*/ 111 h 404"/>
                <a:gd name="T34" fmla="*/ 95 w 271"/>
                <a:gd name="T35" fmla="*/ 94 h 404"/>
                <a:gd name="T36" fmla="*/ 83 w 271"/>
                <a:gd name="T37" fmla="*/ 88 h 404"/>
                <a:gd name="T38" fmla="*/ 62 w 271"/>
                <a:gd name="T39" fmla="*/ 95 h 404"/>
                <a:gd name="T40" fmla="*/ 18 w 271"/>
                <a:gd name="T41" fmla="*/ 123 h 404"/>
                <a:gd name="T42" fmla="*/ 0 w 271"/>
                <a:gd name="T43" fmla="*/ 91 h 404"/>
                <a:gd name="T44" fmla="*/ 153 w 271"/>
                <a:gd name="T45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1" h="404">
                  <a:moveTo>
                    <a:pt x="153" y="0"/>
                  </a:moveTo>
                  <a:lnTo>
                    <a:pt x="191" y="0"/>
                  </a:lnTo>
                  <a:cubicBezTo>
                    <a:pt x="190" y="19"/>
                    <a:pt x="189" y="44"/>
                    <a:pt x="189" y="78"/>
                  </a:cubicBezTo>
                  <a:lnTo>
                    <a:pt x="189" y="323"/>
                  </a:lnTo>
                  <a:cubicBezTo>
                    <a:pt x="189" y="334"/>
                    <a:pt x="190" y="342"/>
                    <a:pt x="191" y="348"/>
                  </a:cubicBezTo>
                  <a:cubicBezTo>
                    <a:pt x="192" y="354"/>
                    <a:pt x="194" y="359"/>
                    <a:pt x="198" y="362"/>
                  </a:cubicBezTo>
                  <a:cubicBezTo>
                    <a:pt x="201" y="366"/>
                    <a:pt x="206" y="369"/>
                    <a:pt x="212" y="371"/>
                  </a:cubicBezTo>
                  <a:cubicBezTo>
                    <a:pt x="218" y="373"/>
                    <a:pt x="225" y="374"/>
                    <a:pt x="234" y="375"/>
                  </a:cubicBezTo>
                  <a:cubicBezTo>
                    <a:pt x="244" y="377"/>
                    <a:pt x="256" y="377"/>
                    <a:pt x="271" y="378"/>
                  </a:cubicBezTo>
                  <a:lnTo>
                    <a:pt x="271" y="404"/>
                  </a:lnTo>
                  <a:lnTo>
                    <a:pt x="18" y="404"/>
                  </a:lnTo>
                  <a:lnTo>
                    <a:pt x="18" y="378"/>
                  </a:lnTo>
                  <a:cubicBezTo>
                    <a:pt x="40" y="377"/>
                    <a:pt x="55" y="375"/>
                    <a:pt x="64" y="374"/>
                  </a:cubicBezTo>
                  <a:cubicBezTo>
                    <a:pt x="74" y="372"/>
                    <a:pt x="81" y="370"/>
                    <a:pt x="86" y="366"/>
                  </a:cubicBezTo>
                  <a:cubicBezTo>
                    <a:pt x="90" y="363"/>
                    <a:pt x="94" y="358"/>
                    <a:pt x="96" y="352"/>
                  </a:cubicBezTo>
                  <a:cubicBezTo>
                    <a:pt x="99" y="346"/>
                    <a:pt x="100" y="336"/>
                    <a:pt x="100" y="323"/>
                  </a:cubicBezTo>
                  <a:lnTo>
                    <a:pt x="100" y="111"/>
                  </a:lnTo>
                  <a:cubicBezTo>
                    <a:pt x="100" y="103"/>
                    <a:pt x="98" y="97"/>
                    <a:pt x="95" y="94"/>
                  </a:cubicBezTo>
                  <a:cubicBezTo>
                    <a:pt x="92" y="90"/>
                    <a:pt x="88" y="88"/>
                    <a:pt x="83" y="88"/>
                  </a:cubicBezTo>
                  <a:cubicBezTo>
                    <a:pt x="78" y="88"/>
                    <a:pt x="71" y="90"/>
                    <a:pt x="62" y="95"/>
                  </a:cubicBezTo>
                  <a:cubicBezTo>
                    <a:pt x="53" y="99"/>
                    <a:pt x="39" y="109"/>
                    <a:pt x="18" y="123"/>
                  </a:cubicBezTo>
                  <a:lnTo>
                    <a:pt x="0" y="9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692275" y="3468688"/>
            <a:ext cx="8788400" cy="371475"/>
            <a:chOff x="1692275" y="3468688"/>
            <a:chExt cx="8788400" cy="371475"/>
          </a:xfrm>
        </p:grpSpPr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698625" y="3468688"/>
              <a:ext cx="1158875" cy="371475"/>
            </a:xfrm>
            <a:prstGeom prst="rect">
              <a:avLst/>
            </a:prstGeom>
            <a:solidFill>
              <a:srgbClr val="D0D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857500" y="3468688"/>
              <a:ext cx="1042988" cy="371475"/>
            </a:xfrm>
            <a:prstGeom prst="rect">
              <a:avLst/>
            </a:prstGeom>
            <a:solidFill>
              <a:srgbClr val="D0D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00488" y="3468688"/>
              <a:ext cx="1041400" cy="371475"/>
            </a:xfrm>
            <a:prstGeom prst="rect">
              <a:avLst/>
            </a:prstGeom>
            <a:solidFill>
              <a:srgbClr val="D0D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941888" y="3468688"/>
              <a:ext cx="1042988" cy="371475"/>
            </a:xfrm>
            <a:prstGeom prst="rect">
              <a:avLst/>
            </a:prstGeom>
            <a:solidFill>
              <a:srgbClr val="D0D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5984875" y="3468688"/>
              <a:ext cx="1041400" cy="371475"/>
            </a:xfrm>
            <a:prstGeom prst="rect">
              <a:avLst/>
            </a:prstGeom>
            <a:solidFill>
              <a:srgbClr val="D0D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7026275" y="3468688"/>
              <a:ext cx="1042988" cy="371475"/>
            </a:xfrm>
            <a:prstGeom prst="rect">
              <a:avLst/>
            </a:prstGeom>
            <a:solidFill>
              <a:srgbClr val="D0D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8069263" y="3468688"/>
              <a:ext cx="1036638" cy="371475"/>
            </a:xfrm>
            <a:prstGeom prst="rect">
              <a:avLst/>
            </a:prstGeom>
            <a:solidFill>
              <a:srgbClr val="D0D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9105900" y="3468688"/>
              <a:ext cx="1368425" cy="371475"/>
            </a:xfrm>
            <a:prstGeom prst="rect">
              <a:avLst/>
            </a:prstGeom>
            <a:solidFill>
              <a:srgbClr val="D0D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1692275" y="3840163"/>
              <a:ext cx="878840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835150" y="3576638"/>
              <a:ext cx="93663" cy="153988"/>
            </a:xfrm>
            <a:custGeom>
              <a:avLst/>
              <a:gdLst>
                <a:gd name="T0" fmla="*/ 523 w 984"/>
                <a:gd name="T1" fmla="*/ 0 h 1618"/>
                <a:gd name="T2" fmla="*/ 852 w 984"/>
                <a:gd name="T3" fmla="*/ 95 h 1618"/>
                <a:gd name="T4" fmla="*/ 963 w 984"/>
                <a:gd name="T5" fmla="*/ 373 h 1618"/>
                <a:gd name="T6" fmla="*/ 951 w 984"/>
                <a:gd name="T7" fmla="*/ 487 h 1618"/>
                <a:gd name="T8" fmla="*/ 912 w 984"/>
                <a:gd name="T9" fmla="*/ 590 h 1618"/>
                <a:gd name="T10" fmla="*/ 841 w 984"/>
                <a:gd name="T11" fmla="*/ 700 h 1618"/>
                <a:gd name="T12" fmla="*/ 743 w 984"/>
                <a:gd name="T13" fmla="*/ 819 h 1618"/>
                <a:gd name="T14" fmla="*/ 557 w 984"/>
                <a:gd name="T15" fmla="*/ 1020 h 1618"/>
                <a:gd name="T16" fmla="*/ 230 w 984"/>
                <a:gd name="T17" fmla="*/ 1431 h 1618"/>
                <a:gd name="T18" fmla="*/ 671 w 984"/>
                <a:gd name="T19" fmla="*/ 1431 h 1618"/>
                <a:gd name="T20" fmla="*/ 764 w 984"/>
                <a:gd name="T21" fmla="*/ 1424 h 1618"/>
                <a:gd name="T22" fmla="*/ 820 w 984"/>
                <a:gd name="T23" fmla="*/ 1400 h 1618"/>
                <a:gd name="T24" fmla="*/ 854 w 984"/>
                <a:gd name="T25" fmla="*/ 1358 h 1618"/>
                <a:gd name="T26" fmla="*/ 885 w 984"/>
                <a:gd name="T27" fmla="*/ 1276 h 1618"/>
                <a:gd name="T28" fmla="*/ 984 w 984"/>
                <a:gd name="T29" fmla="*/ 1276 h 1618"/>
                <a:gd name="T30" fmla="*/ 964 w 984"/>
                <a:gd name="T31" fmla="*/ 1618 h 1618"/>
                <a:gd name="T32" fmla="*/ 0 w 984"/>
                <a:gd name="T33" fmla="*/ 1618 h 1618"/>
                <a:gd name="T34" fmla="*/ 0 w 984"/>
                <a:gd name="T35" fmla="*/ 1562 h 1618"/>
                <a:gd name="T36" fmla="*/ 136 w 984"/>
                <a:gd name="T37" fmla="*/ 1310 h 1618"/>
                <a:gd name="T38" fmla="*/ 378 w 984"/>
                <a:gd name="T39" fmla="*/ 1007 h 1618"/>
                <a:gd name="T40" fmla="*/ 574 w 984"/>
                <a:gd name="T41" fmla="*/ 779 h 1618"/>
                <a:gd name="T42" fmla="*/ 672 w 984"/>
                <a:gd name="T43" fmla="*/ 633 h 1618"/>
                <a:gd name="T44" fmla="*/ 718 w 984"/>
                <a:gd name="T45" fmla="*/ 517 h 1618"/>
                <a:gd name="T46" fmla="*/ 732 w 984"/>
                <a:gd name="T47" fmla="*/ 408 h 1618"/>
                <a:gd name="T48" fmla="*/ 704 w 984"/>
                <a:gd name="T49" fmla="*/ 253 h 1618"/>
                <a:gd name="T50" fmla="*/ 618 w 984"/>
                <a:gd name="T51" fmla="*/ 146 h 1618"/>
                <a:gd name="T52" fmla="*/ 472 w 984"/>
                <a:gd name="T53" fmla="*/ 108 h 1618"/>
                <a:gd name="T54" fmla="*/ 177 w 984"/>
                <a:gd name="T55" fmla="*/ 352 h 1618"/>
                <a:gd name="T56" fmla="*/ 35 w 984"/>
                <a:gd name="T57" fmla="*/ 352 h 1618"/>
                <a:gd name="T58" fmla="*/ 35 w 984"/>
                <a:gd name="T59" fmla="*/ 127 h 1618"/>
                <a:gd name="T60" fmla="*/ 301 w 984"/>
                <a:gd name="T61" fmla="*/ 30 h 1618"/>
                <a:gd name="T62" fmla="*/ 523 w 984"/>
                <a:gd name="T63" fmla="*/ 0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4" h="1618">
                  <a:moveTo>
                    <a:pt x="523" y="0"/>
                  </a:moveTo>
                  <a:cubicBezTo>
                    <a:pt x="668" y="0"/>
                    <a:pt x="778" y="32"/>
                    <a:pt x="852" y="95"/>
                  </a:cubicBezTo>
                  <a:cubicBezTo>
                    <a:pt x="926" y="159"/>
                    <a:pt x="963" y="252"/>
                    <a:pt x="963" y="373"/>
                  </a:cubicBezTo>
                  <a:cubicBezTo>
                    <a:pt x="963" y="414"/>
                    <a:pt x="959" y="452"/>
                    <a:pt x="951" y="487"/>
                  </a:cubicBezTo>
                  <a:cubicBezTo>
                    <a:pt x="943" y="522"/>
                    <a:pt x="930" y="556"/>
                    <a:pt x="912" y="590"/>
                  </a:cubicBezTo>
                  <a:cubicBezTo>
                    <a:pt x="895" y="624"/>
                    <a:pt x="871" y="661"/>
                    <a:pt x="841" y="700"/>
                  </a:cubicBezTo>
                  <a:cubicBezTo>
                    <a:pt x="812" y="739"/>
                    <a:pt x="779" y="778"/>
                    <a:pt x="743" y="819"/>
                  </a:cubicBezTo>
                  <a:cubicBezTo>
                    <a:pt x="707" y="859"/>
                    <a:pt x="645" y="926"/>
                    <a:pt x="557" y="1020"/>
                  </a:cubicBezTo>
                  <a:cubicBezTo>
                    <a:pt x="408" y="1177"/>
                    <a:pt x="299" y="1314"/>
                    <a:pt x="230" y="1431"/>
                  </a:cubicBezTo>
                  <a:lnTo>
                    <a:pt x="671" y="1431"/>
                  </a:lnTo>
                  <a:cubicBezTo>
                    <a:pt x="710" y="1431"/>
                    <a:pt x="741" y="1429"/>
                    <a:pt x="764" y="1424"/>
                  </a:cubicBezTo>
                  <a:cubicBezTo>
                    <a:pt x="787" y="1419"/>
                    <a:pt x="806" y="1411"/>
                    <a:pt x="820" y="1400"/>
                  </a:cubicBezTo>
                  <a:cubicBezTo>
                    <a:pt x="834" y="1389"/>
                    <a:pt x="845" y="1375"/>
                    <a:pt x="854" y="1358"/>
                  </a:cubicBezTo>
                  <a:cubicBezTo>
                    <a:pt x="862" y="1340"/>
                    <a:pt x="872" y="1313"/>
                    <a:pt x="885" y="1276"/>
                  </a:cubicBezTo>
                  <a:lnTo>
                    <a:pt x="984" y="1276"/>
                  </a:lnTo>
                  <a:lnTo>
                    <a:pt x="964" y="1618"/>
                  </a:lnTo>
                  <a:lnTo>
                    <a:pt x="0" y="1618"/>
                  </a:lnTo>
                  <a:lnTo>
                    <a:pt x="0" y="1562"/>
                  </a:lnTo>
                  <a:cubicBezTo>
                    <a:pt x="34" y="1480"/>
                    <a:pt x="79" y="1396"/>
                    <a:pt x="136" y="1310"/>
                  </a:cubicBezTo>
                  <a:cubicBezTo>
                    <a:pt x="193" y="1224"/>
                    <a:pt x="274" y="1123"/>
                    <a:pt x="378" y="1007"/>
                  </a:cubicBezTo>
                  <a:cubicBezTo>
                    <a:pt x="469" y="907"/>
                    <a:pt x="534" y="831"/>
                    <a:pt x="574" y="779"/>
                  </a:cubicBezTo>
                  <a:cubicBezTo>
                    <a:pt x="618" y="723"/>
                    <a:pt x="651" y="674"/>
                    <a:pt x="672" y="633"/>
                  </a:cubicBezTo>
                  <a:cubicBezTo>
                    <a:pt x="694" y="592"/>
                    <a:pt x="709" y="554"/>
                    <a:pt x="718" y="517"/>
                  </a:cubicBezTo>
                  <a:cubicBezTo>
                    <a:pt x="728" y="481"/>
                    <a:pt x="732" y="445"/>
                    <a:pt x="732" y="408"/>
                  </a:cubicBezTo>
                  <a:cubicBezTo>
                    <a:pt x="732" y="349"/>
                    <a:pt x="723" y="297"/>
                    <a:pt x="704" y="253"/>
                  </a:cubicBezTo>
                  <a:cubicBezTo>
                    <a:pt x="686" y="208"/>
                    <a:pt x="657" y="172"/>
                    <a:pt x="618" y="146"/>
                  </a:cubicBezTo>
                  <a:cubicBezTo>
                    <a:pt x="579" y="121"/>
                    <a:pt x="531" y="108"/>
                    <a:pt x="472" y="108"/>
                  </a:cubicBezTo>
                  <a:cubicBezTo>
                    <a:pt x="326" y="108"/>
                    <a:pt x="228" y="189"/>
                    <a:pt x="177" y="352"/>
                  </a:cubicBezTo>
                  <a:lnTo>
                    <a:pt x="35" y="352"/>
                  </a:lnTo>
                  <a:lnTo>
                    <a:pt x="35" y="127"/>
                  </a:lnTo>
                  <a:cubicBezTo>
                    <a:pt x="130" y="82"/>
                    <a:pt x="218" y="50"/>
                    <a:pt x="301" y="30"/>
                  </a:cubicBezTo>
                  <a:cubicBezTo>
                    <a:pt x="383" y="10"/>
                    <a:pt x="457" y="0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960563" y="3543300"/>
              <a:ext cx="73025" cy="104775"/>
            </a:xfrm>
            <a:custGeom>
              <a:avLst/>
              <a:gdLst>
                <a:gd name="T0" fmla="*/ 19 w 767"/>
                <a:gd name="T1" fmla="*/ 0 h 1101"/>
                <a:gd name="T2" fmla="*/ 767 w 767"/>
                <a:gd name="T3" fmla="*/ 0 h 1101"/>
                <a:gd name="T4" fmla="*/ 767 w 767"/>
                <a:gd name="T5" fmla="*/ 41 h 1101"/>
                <a:gd name="T6" fmla="*/ 263 w 767"/>
                <a:gd name="T7" fmla="*/ 1101 h 1101"/>
                <a:gd name="T8" fmla="*/ 131 w 767"/>
                <a:gd name="T9" fmla="*/ 1101 h 1101"/>
                <a:gd name="T10" fmla="*/ 131 w 767"/>
                <a:gd name="T11" fmla="*/ 1062 h 1101"/>
                <a:gd name="T12" fmla="*/ 593 w 767"/>
                <a:gd name="T13" fmla="*/ 163 h 1101"/>
                <a:gd name="T14" fmla="*/ 593 w 767"/>
                <a:gd name="T15" fmla="*/ 150 h 1101"/>
                <a:gd name="T16" fmla="*/ 229 w 767"/>
                <a:gd name="T17" fmla="*/ 150 h 1101"/>
                <a:gd name="T18" fmla="*/ 170 w 767"/>
                <a:gd name="T19" fmla="*/ 156 h 1101"/>
                <a:gd name="T20" fmla="*/ 133 w 767"/>
                <a:gd name="T21" fmla="*/ 173 h 1101"/>
                <a:gd name="T22" fmla="*/ 121 w 767"/>
                <a:gd name="T23" fmla="*/ 186 h 1101"/>
                <a:gd name="T24" fmla="*/ 110 w 767"/>
                <a:gd name="T25" fmla="*/ 203 h 1101"/>
                <a:gd name="T26" fmla="*/ 100 w 767"/>
                <a:gd name="T27" fmla="*/ 231 h 1101"/>
                <a:gd name="T28" fmla="*/ 86 w 767"/>
                <a:gd name="T29" fmla="*/ 277 h 1101"/>
                <a:gd name="T30" fmla="*/ 0 w 767"/>
                <a:gd name="T31" fmla="*/ 277 h 1101"/>
                <a:gd name="T32" fmla="*/ 19 w 767"/>
                <a:gd name="T33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1101">
                  <a:moveTo>
                    <a:pt x="19" y="0"/>
                  </a:moveTo>
                  <a:lnTo>
                    <a:pt x="767" y="0"/>
                  </a:lnTo>
                  <a:lnTo>
                    <a:pt x="767" y="41"/>
                  </a:lnTo>
                  <a:lnTo>
                    <a:pt x="263" y="1101"/>
                  </a:lnTo>
                  <a:lnTo>
                    <a:pt x="131" y="1101"/>
                  </a:lnTo>
                  <a:lnTo>
                    <a:pt x="131" y="1062"/>
                  </a:lnTo>
                  <a:lnTo>
                    <a:pt x="593" y="163"/>
                  </a:lnTo>
                  <a:lnTo>
                    <a:pt x="593" y="150"/>
                  </a:lnTo>
                  <a:lnTo>
                    <a:pt x="229" y="150"/>
                  </a:lnTo>
                  <a:cubicBezTo>
                    <a:pt x="204" y="150"/>
                    <a:pt x="184" y="152"/>
                    <a:pt x="170" y="156"/>
                  </a:cubicBezTo>
                  <a:cubicBezTo>
                    <a:pt x="156" y="160"/>
                    <a:pt x="144" y="166"/>
                    <a:pt x="133" y="173"/>
                  </a:cubicBezTo>
                  <a:cubicBezTo>
                    <a:pt x="128" y="177"/>
                    <a:pt x="124" y="182"/>
                    <a:pt x="121" y="186"/>
                  </a:cubicBezTo>
                  <a:cubicBezTo>
                    <a:pt x="117" y="190"/>
                    <a:pt x="114" y="196"/>
                    <a:pt x="110" y="203"/>
                  </a:cubicBezTo>
                  <a:cubicBezTo>
                    <a:pt x="107" y="210"/>
                    <a:pt x="103" y="220"/>
                    <a:pt x="100" y="231"/>
                  </a:cubicBezTo>
                  <a:cubicBezTo>
                    <a:pt x="96" y="243"/>
                    <a:pt x="92" y="258"/>
                    <a:pt x="86" y="277"/>
                  </a:cubicBezTo>
                  <a:lnTo>
                    <a:pt x="0" y="27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2133600" y="3635375"/>
              <a:ext cx="138113" cy="60325"/>
            </a:xfrm>
            <a:custGeom>
              <a:avLst/>
              <a:gdLst>
                <a:gd name="T0" fmla="*/ 0 w 87"/>
                <a:gd name="T1" fmla="*/ 29 h 38"/>
                <a:gd name="T2" fmla="*/ 87 w 87"/>
                <a:gd name="T3" fmla="*/ 29 h 38"/>
                <a:gd name="T4" fmla="*/ 87 w 87"/>
                <a:gd name="T5" fmla="*/ 38 h 38"/>
                <a:gd name="T6" fmla="*/ 0 w 87"/>
                <a:gd name="T7" fmla="*/ 38 h 38"/>
                <a:gd name="T8" fmla="*/ 0 w 87"/>
                <a:gd name="T9" fmla="*/ 29 h 38"/>
                <a:gd name="T10" fmla="*/ 0 w 87"/>
                <a:gd name="T11" fmla="*/ 0 h 38"/>
                <a:gd name="T12" fmla="*/ 87 w 87"/>
                <a:gd name="T13" fmla="*/ 0 h 38"/>
                <a:gd name="T14" fmla="*/ 87 w 87"/>
                <a:gd name="T15" fmla="*/ 9 h 38"/>
                <a:gd name="T16" fmla="*/ 0 w 87"/>
                <a:gd name="T17" fmla="*/ 9 h 38"/>
                <a:gd name="T18" fmla="*/ 0 w 87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0" y="29"/>
                  </a:moveTo>
                  <a:lnTo>
                    <a:pt x="87" y="29"/>
                  </a:lnTo>
                  <a:lnTo>
                    <a:pt x="87" y="38"/>
                  </a:lnTo>
                  <a:lnTo>
                    <a:pt x="0" y="38"/>
                  </a:lnTo>
                  <a:lnTo>
                    <a:pt x="0" y="29"/>
                  </a:lnTo>
                  <a:close/>
                  <a:moveTo>
                    <a:pt x="0" y="0"/>
                  </a:moveTo>
                  <a:lnTo>
                    <a:pt x="87" y="0"/>
                  </a:lnTo>
                  <a:lnTo>
                    <a:pt x="8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 noEditPoints="1"/>
            </p:cNvSpPr>
            <p:nvPr/>
          </p:nvSpPr>
          <p:spPr bwMode="auto">
            <a:xfrm>
              <a:off x="2371725" y="3576638"/>
              <a:ext cx="347663" cy="155575"/>
            </a:xfrm>
            <a:custGeom>
              <a:avLst/>
              <a:gdLst>
                <a:gd name="T0" fmla="*/ 2966 w 3647"/>
                <a:gd name="T1" fmla="*/ 865 h 1637"/>
                <a:gd name="T2" fmla="*/ 2818 w 3647"/>
                <a:gd name="T3" fmla="*/ 1045 h 1637"/>
                <a:gd name="T4" fmla="*/ 2819 w 3647"/>
                <a:gd name="T5" fmla="*/ 1319 h 1637"/>
                <a:gd name="T6" fmla="*/ 2973 w 3647"/>
                <a:gd name="T7" fmla="*/ 1509 h 1637"/>
                <a:gd name="T8" fmla="*/ 3283 w 3647"/>
                <a:gd name="T9" fmla="*/ 1498 h 1637"/>
                <a:gd name="T10" fmla="*/ 3423 w 3647"/>
                <a:gd name="T11" fmla="*/ 1199 h 1637"/>
                <a:gd name="T12" fmla="*/ 3275 w 3647"/>
                <a:gd name="T13" fmla="*/ 881 h 1637"/>
                <a:gd name="T14" fmla="*/ 3118 w 3647"/>
                <a:gd name="T15" fmla="*/ 100 h 1637"/>
                <a:gd name="T16" fmla="*/ 2815 w 3647"/>
                <a:gd name="T17" fmla="*/ 408 h 1637"/>
                <a:gd name="T18" fmla="*/ 2884 w 3647"/>
                <a:gd name="T19" fmla="*/ 643 h 1637"/>
                <a:gd name="T20" fmla="*/ 3120 w 3647"/>
                <a:gd name="T21" fmla="*/ 741 h 1637"/>
                <a:gd name="T22" fmla="*/ 3382 w 3647"/>
                <a:gd name="T23" fmla="*/ 591 h 1637"/>
                <a:gd name="T24" fmla="*/ 3377 w 3647"/>
                <a:gd name="T25" fmla="*/ 243 h 1637"/>
                <a:gd name="T26" fmla="*/ 3118 w 3647"/>
                <a:gd name="T27" fmla="*/ 100 h 1637"/>
                <a:gd name="T28" fmla="*/ 3404 w 3647"/>
                <a:gd name="T29" fmla="*/ 47 h 1637"/>
                <a:gd name="T30" fmla="*/ 3635 w 3647"/>
                <a:gd name="T31" fmla="*/ 400 h 1637"/>
                <a:gd name="T32" fmla="*/ 3376 w 3647"/>
                <a:gd name="T33" fmla="*/ 773 h 1637"/>
                <a:gd name="T34" fmla="*/ 3579 w 3647"/>
                <a:gd name="T35" fmla="*/ 939 h 1637"/>
                <a:gd name="T36" fmla="*/ 3581 w 3647"/>
                <a:gd name="T37" fmla="*/ 1419 h 1637"/>
                <a:gd name="T38" fmla="*/ 3099 w 3647"/>
                <a:gd name="T39" fmla="*/ 1637 h 1637"/>
                <a:gd name="T40" fmla="*/ 2643 w 3647"/>
                <a:gd name="T41" fmla="*/ 1433 h 1637"/>
                <a:gd name="T42" fmla="*/ 2613 w 3647"/>
                <a:gd name="T43" fmla="*/ 1020 h 1637"/>
                <a:gd name="T44" fmla="*/ 2849 w 3647"/>
                <a:gd name="T45" fmla="*/ 807 h 1637"/>
                <a:gd name="T46" fmla="*/ 2594 w 3647"/>
                <a:gd name="T47" fmla="*/ 418 h 1637"/>
                <a:gd name="T48" fmla="*/ 2849 w 3647"/>
                <a:gd name="T49" fmla="*/ 54 h 1637"/>
                <a:gd name="T50" fmla="*/ 1794 w 3647"/>
                <a:gd name="T51" fmla="*/ 0 h 1637"/>
                <a:gd name="T52" fmla="*/ 2234 w 3647"/>
                <a:gd name="T53" fmla="*/ 373 h 1637"/>
                <a:gd name="T54" fmla="*/ 2183 w 3647"/>
                <a:gd name="T55" fmla="*/ 590 h 1637"/>
                <a:gd name="T56" fmla="*/ 2014 w 3647"/>
                <a:gd name="T57" fmla="*/ 819 h 1637"/>
                <a:gd name="T58" fmla="*/ 1501 w 3647"/>
                <a:gd name="T59" fmla="*/ 1431 h 1637"/>
                <a:gd name="T60" fmla="*/ 2035 w 3647"/>
                <a:gd name="T61" fmla="*/ 1424 h 1637"/>
                <a:gd name="T62" fmla="*/ 2125 w 3647"/>
                <a:gd name="T63" fmla="*/ 1358 h 1637"/>
                <a:gd name="T64" fmla="*/ 2255 w 3647"/>
                <a:gd name="T65" fmla="*/ 1276 h 1637"/>
                <a:gd name="T66" fmla="*/ 1271 w 3647"/>
                <a:gd name="T67" fmla="*/ 1618 h 1637"/>
                <a:gd name="T68" fmla="*/ 1407 w 3647"/>
                <a:gd name="T69" fmla="*/ 1310 h 1637"/>
                <a:gd name="T70" fmla="*/ 1845 w 3647"/>
                <a:gd name="T71" fmla="*/ 779 h 1637"/>
                <a:gd name="T72" fmla="*/ 1989 w 3647"/>
                <a:gd name="T73" fmla="*/ 517 h 1637"/>
                <a:gd name="T74" fmla="*/ 1975 w 3647"/>
                <a:gd name="T75" fmla="*/ 253 h 1637"/>
                <a:gd name="T76" fmla="*/ 1743 w 3647"/>
                <a:gd name="T77" fmla="*/ 108 h 1637"/>
                <a:gd name="T78" fmla="*/ 1306 w 3647"/>
                <a:gd name="T79" fmla="*/ 352 h 1637"/>
                <a:gd name="T80" fmla="*/ 1572 w 3647"/>
                <a:gd name="T81" fmla="*/ 30 h 1637"/>
                <a:gd name="T82" fmla="*/ 549 w 3647"/>
                <a:gd name="T83" fmla="*/ 0 h 1637"/>
                <a:gd name="T84" fmla="*/ 606 w 3647"/>
                <a:gd name="T85" fmla="*/ 312 h 1637"/>
                <a:gd name="T86" fmla="*/ 614 w 3647"/>
                <a:gd name="T87" fmla="*/ 1415 h 1637"/>
                <a:gd name="T88" fmla="*/ 696 w 3647"/>
                <a:gd name="T89" fmla="*/ 1505 h 1637"/>
                <a:gd name="T90" fmla="*/ 933 w 3647"/>
                <a:gd name="T91" fmla="*/ 1533 h 1637"/>
                <a:gd name="T92" fmla="*/ 67 w 3647"/>
                <a:gd name="T93" fmla="*/ 1618 h 1637"/>
                <a:gd name="T94" fmla="*/ 253 w 3647"/>
                <a:gd name="T95" fmla="*/ 1517 h 1637"/>
                <a:gd name="T96" fmla="*/ 381 w 3647"/>
                <a:gd name="T97" fmla="*/ 1431 h 1637"/>
                <a:gd name="T98" fmla="*/ 394 w 3647"/>
                <a:gd name="T99" fmla="*/ 362 h 1637"/>
                <a:gd name="T100" fmla="*/ 330 w 3647"/>
                <a:gd name="T101" fmla="*/ 272 h 1637"/>
                <a:gd name="T102" fmla="*/ 52 w 3647"/>
                <a:gd name="T103" fmla="*/ 417 h 1637"/>
                <a:gd name="T104" fmla="*/ 549 w 3647"/>
                <a:gd name="T105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47" h="1637">
                  <a:moveTo>
                    <a:pt x="3112" y="838"/>
                  </a:moveTo>
                  <a:cubicBezTo>
                    <a:pt x="3054" y="838"/>
                    <a:pt x="3006" y="847"/>
                    <a:pt x="2966" y="865"/>
                  </a:cubicBezTo>
                  <a:cubicBezTo>
                    <a:pt x="2927" y="883"/>
                    <a:pt x="2895" y="907"/>
                    <a:pt x="2870" y="937"/>
                  </a:cubicBezTo>
                  <a:cubicBezTo>
                    <a:pt x="2846" y="968"/>
                    <a:pt x="2828" y="1004"/>
                    <a:pt x="2818" y="1045"/>
                  </a:cubicBezTo>
                  <a:cubicBezTo>
                    <a:pt x="2807" y="1086"/>
                    <a:pt x="2802" y="1130"/>
                    <a:pt x="2802" y="1177"/>
                  </a:cubicBezTo>
                  <a:cubicBezTo>
                    <a:pt x="2802" y="1227"/>
                    <a:pt x="2808" y="1275"/>
                    <a:pt x="2819" y="1319"/>
                  </a:cubicBezTo>
                  <a:cubicBezTo>
                    <a:pt x="2831" y="1363"/>
                    <a:pt x="2850" y="1401"/>
                    <a:pt x="2875" y="1433"/>
                  </a:cubicBezTo>
                  <a:cubicBezTo>
                    <a:pt x="2900" y="1465"/>
                    <a:pt x="2933" y="1491"/>
                    <a:pt x="2973" y="1509"/>
                  </a:cubicBezTo>
                  <a:cubicBezTo>
                    <a:pt x="3013" y="1528"/>
                    <a:pt x="3061" y="1537"/>
                    <a:pt x="3118" y="1537"/>
                  </a:cubicBezTo>
                  <a:cubicBezTo>
                    <a:pt x="3182" y="1537"/>
                    <a:pt x="3237" y="1524"/>
                    <a:pt x="3283" y="1498"/>
                  </a:cubicBezTo>
                  <a:cubicBezTo>
                    <a:pt x="3328" y="1472"/>
                    <a:pt x="3363" y="1433"/>
                    <a:pt x="3387" y="1382"/>
                  </a:cubicBezTo>
                  <a:cubicBezTo>
                    <a:pt x="3411" y="1330"/>
                    <a:pt x="3423" y="1269"/>
                    <a:pt x="3423" y="1199"/>
                  </a:cubicBezTo>
                  <a:cubicBezTo>
                    <a:pt x="3423" y="1124"/>
                    <a:pt x="3410" y="1059"/>
                    <a:pt x="3384" y="1005"/>
                  </a:cubicBezTo>
                  <a:cubicBezTo>
                    <a:pt x="3358" y="951"/>
                    <a:pt x="3322" y="909"/>
                    <a:pt x="3275" y="881"/>
                  </a:cubicBezTo>
                  <a:cubicBezTo>
                    <a:pt x="3228" y="852"/>
                    <a:pt x="3174" y="838"/>
                    <a:pt x="3112" y="838"/>
                  </a:cubicBezTo>
                  <a:close/>
                  <a:moveTo>
                    <a:pt x="3118" y="100"/>
                  </a:moveTo>
                  <a:cubicBezTo>
                    <a:pt x="3020" y="100"/>
                    <a:pt x="2944" y="126"/>
                    <a:pt x="2893" y="180"/>
                  </a:cubicBezTo>
                  <a:cubicBezTo>
                    <a:pt x="2841" y="233"/>
                    <a:pt x="2815" y="309"/>
                    <a:pt x="2815" y="408"/>
                  </a:cubicBezTo>
                  <a:cubicBezTo>
                    <a:pt x="2815" y="454"/>
                    <a:pt x="2820" y="497"/>
                    <a:pt x="2831" y="538"/>
                  </a:cubicBezTo>
                  <a:cubicBezTo>
                    <a:pt x="2842" y="579"/>
                    <a:pt x="2860" y="614"/>
                    <a:pt x="2884" y="643"/>
                  </a:cubicBezTo>
                  <a:cubicBezTo>
                    <a:pt x="2908" y="673"/>
                    <a:pt x="2939" y="697"/>
                    <a:pt x="2978" y="714"/>
                  </a:cubicBezTo>
                  <a:cubicBezTo>
                    <a:pt x="3017" y="732"/>
                    <a:pt x="3064" y="741"/>
                    <a:pt x="3120" y="741"/>
                  </a:cubicBezTo>
                  <a:cubicBezTo>
                    <a:pt x="3185" y="741"/>
                    <a:pt x="3240" y="728"/>
                    <a:pt x="3284" y="703"/>
                  </a:cubicBezTo>
                  <a:cubicBezTo>
                    <a:pt x="3328" y="677"/>
                    <a:pt x="3361" y="640"/>
                    <a:pt x="3382" y="591"/>
                  </a:cubicBezTo>
                  <a:cubicBezTo>
                    <a:pt x="3404" y="542"/>
                    <a:pt x="3415" y="486"/>
                    <a:pt x="3415" y="422"/>
                  </a:cubicBezTo>
                  <a:cubicBezTo>
                    <a:pt x="3415" y="352"/>
                    <a:pt x="3402" y="292"/>
                    <a:pt x="3377" y="243"/>
                  </a:cubicBezTo>
                  <a:cubicBezTo>
                    <a:pt x="3351" y="194"/>
                    <a:pt x="3316" y="158"/>
                    <a:pt x="3272" y="135"/>
                  </a:cubicBezTo>
                  <a:cubicBezTo>
                    <a:pt x="3227" y="111"/>
                    <a:pt x="3176" y="100"/>
                    <a:pt x="3118" y="100"/>
                  </a:cubicBezTo>
                  <a:close/>
                  <a:moveTo>
                    <a:pt x="3120" y="0"/>
                  </a:moveTo>
                  <a:cubicBezTo>
                    <a:pt x="3233" y="0"/>
                    <a:pt x="3327" y="16"/>
                    <a:pt x="3404" y="47"/>
                  </a:cubicBezTo>
                  <a:cubicBezTo>
                    <a:pt x="3481" y="79"/>
                    <a:pt x="3538" y="125"/>
                    <a:pt x="3577" y="185"/>
                  </a:cubicBezTo>
                  <a:cubicBezTo>
                    <a:pt x="3616" y="244"/>
                    <a:pt x="3635" y="316"/>
                    <a:pt x="3635" y="400"/>
                  </a:cubicBezTo>
                  <a:cubicBezTo>
                    <a:pt x="3635" y="486"/>
                    <a:pt x="3614" y="560"/>
                    <a:pt x="3572" y="622"/>
                  </a:cubicBezTo>
                  <a:cubicBezTo>
                    <a:pt x="3529" y="684"/>
                    <a:pt x="3464" y="734"/>
                    <a:pt x="3376" y="773"/>
                  </a:cubicBezTo>
                  <a:lnTo>
                    <a:pt x="3378" y="789"/>
                  </a:lnTo>
                  <a:cubicBezTo>
                    <a:pt x="3467" y="823"/>
                    <a:pt x="3533" y="873"/>
                    <a:pt x="3579" y="939"/>
                  </a:cubicBezTo>
                  <a:cubicBezTo>
                    <a:pt x="3624" y="1005"/>
                    <a:pt x="3647" y="1085"/>
                    <a:pt x="3647" y="1178"/>
                  </a:cubicBezTo>
                  <a:cubicBezTo>
                    <a:pt x="3647" y="1269"/>
                    <a:pt x="3625" y="1350"/>
                    <a:pt x="3581" y="1419"/>
                  </a:cubicBezTo>
                  <a:cubicBezTo>
                    <a:pt x="3537" y="1489"/>
                    <a:pt x="3474" y="1542"/>
                    <a:pt x="3391" y="1580"/>
                  </a:cubicBezTo>
                  <a:cubicBezTo>
                    <a:pt x="3307" y="1618"/>
                    <a:pt x="3210" y="1637"/>
                    <a:pt x="3099" y="1637"/>
                  </a:cubicBezTo>
                  <a:cubicBezTo>
                    <a:pt x="2995" y="1637"/>
                    <a:pt x="2904" y="1620"/>
                    <a:pt x="2826" y="1585"/>
                  </a:cubicBezTo>
                  <a:cubicBezTo>
                    <a:pt x="2747" y="1550"/>
                    <a:pt x="2686" y="1499"/>
                    <a:pt x="2643" y="1433"/>
                  </a:cubicBezTo>
                  <a:cubicBezTo>
                    <a:pt x="2600" y="1366"/>
                    <a:pt x="2578" y="1287"/>
                    <a:pt x="2578" y="1196"/>
                  </a:cubicBezTo>
                  <a:cubicBezTo>
                    <a:pt x="2578" y="1129"/>
                    <a:pt x="2590" y="1070"/>
                    <a:pt x="2613" y="1020"/>
                  </a:cubicBezTo>
                  <a:cubicBezTo>
                    <a:pt x="2636" y="970"/>
                    <a:pt x="2667" y="928"/>
                    <a:pt x="2705" y="896"/>
                  </a:cubicBezTo>
                  <a:cubicBezTo>
                    <a:pt x="2743" y="863"/>
                    <a:pt x="2791" y="834"/>
                    <a:pt x="2849" y="807"/>
                  </a:cubicBezTo>
                  <a:lnTo>
                    <a:pt x="2846" y="792"/>
                  </a:lnTo>
                  <a:cubicBezTo>
                    <a:pt x="2678" y="720"/>
                    <a:pt x="2594" y="595"/>
                    <a:pt x="2594" y="418"/>
                  </a:cubicBezTo>
                  <a:cubicBezTo>
                    <a:pt x="2594" y="338"/>
                    <a:pt x="2616" y="266"/>
                    <a:pt x="2660" y="203"/>
                  </a:cubicBezTo>
                  <a:cubicBezTo>
                    <a:pt x="2705" y="139"/>
                    <a:pt x="2768" y="90"/>
                    <a:pt x="2849" y="54"/>
                  </a:cubicBezTo>
                  <a:cubicBezTo>
                    <a:pt x="2931" y="18"/>
                    <a:pt x="3021" y="0"/>
                    <a:pt x="3120" y="0"/>
                  </a:cubicBezTo>
                  <a:close/>
                  <a:moveTo>
                    <a:pt x="1794" y="0"/>
                  </a:moveTo>
                  <a:cubicBezTo>
                    <a:pt x="1939" y="0"/>
                    <a:pt x="2049" y="32"/>
                    <a:pt x="2123" y="95"/>
                  </a:cubicBezTo>
                  <a:cubicBezTo>
                    <a:pt x="2197" y="159"/>
                    <a:pt x="2234" y="252"/>
                    <a:pt x="2234" y="373"/>
                  </a:cubicBezTo>
                  <a:cubicBezTo>
                    <a:pt x="2234" y="414"/>
                    <a:pt x="2230" y="452"/>
                    <a:pt x="2222" y="487"/>
                  </a:cubicBezTo>
                  <a:cubicBezTo>
                    <a:pt x="2214" y="522"/>
                    <a:pt x="2201" y="556"/>
                    <a:pt x="2183" y="590"/>
                  </a:cubicBezTo>
                  <a:cubicBezTo>
                    <a:pt x="2166" y="624"/>
                    <a:pt x="2142" y="661"/>
                    <a:pt x="2112" y="700"/>
                  </a:cubicBezTo>
                  <a:cubicBezTo>
                    <a:pt x="2083" y="739"/>
                    <a:pt x="2050" y="778"/>
                    <a:pt x="2014" y="819"/>
                  </a:cubicBezTo>
                  <a:cubicBezTo>
                    <a:pt x="1978" y="859"/>
                    <a:pt x="1916" y="926"/>
                    <a:pt x="1828" y="1020"/>
                  </a:cubicBezTo>
                  <a:cubicBezTo>
                    <a:pt x="1679" y="1177"/>
                    <a:pt x="1570" y="1314"/>
                    <a:pt x="1501" y="1431"/>
                  </a:cubicBezTo>
                  <a:lnTo>
                    <a:pt x="1942" y="1431"/>
                  </a:lnTo>
                  <a:cubicBezTo>
                    <a:pt x="1981" y="1431"/>
                    <a:pt x="2012" y="1429"/>
                    <a:pt x="2035" y="1424"/>
                  </a:cubicBezTo>
                  <a:cubicBezTo>
                    <a:pt x="2058" y="1419"/>
                    <a:pt x="2077" y="1411"/>
                    <a:pt x="2091" y="1400"/>
                  </a:cubicBezTo>
                  <a:cubicBezTo>
                    <a:pt x="2105" y="1389"/>
                    <a:pt x="2116" y="1375"/>
                    <a:pt x="2125" y="1358"/>
                  </a:cubicBezTo>
                  <a:cubicBezTo>
                    <a:pt x="2133" y="1340"/>
                    <a:pt x="2143" y="1313"/>
                    <a:pt x="2156" y="1276"/>
                  </a:cubicBezTo>
                  <a:lnTo>
                    <a:pt x="2255" y="1276"/>
                  </a:lnTo>
                  <a:lnTo>
                    <a:pt x="2235" y="1618"/>
                  </a:lnTo>
                  <a:lnTo>
                    <a:pt x="1271" y="1618"/>
                  </a:lnTo>
                  <a:lnTo>
                    <a:pt x="1271" y="1562"/>
                  </a:lnTo>
                  <a:cubicBezTo>
                    <a:pt x="1305" y="1480"/>
                    <a:pt x="1350" y="1396"/>
                    <a:pt x="1407" y="1310"/>
                  </a:cubicBezTo>
                  <a:cubicBezTo>
                    <a:pt x="1464" y="1224"/>
                    <a:pt x="1545" y="1123"/>
                    <a:pt x="1649" y="1007"/>
                  </a:cubicBezTo>
                  <a:cubicBezTo>
                    <a:pt x="1740" y="907"/>
                    <a:pt x="1805" y="831"/>
                    <a:pt x="1845" y="779"/>
                  </a:cubicBezTo>
                  <a:cubicBezTo>
                    <a:pt x="1889" y="723"/>
                    <a:pt x="1922" y="674"/>
                    <a:pt x="1943" y="633"/>
                  </a:cubicBezTo>
                  <a:cubicBezTo>
                    <a:pt x="1965" y="592"/>
                    <a:pt x="1980" y="554"/>
                    <a:pt x="1989" y="517"/>
                  </a:cubicBezTo>
                  <a:cubicBezTo>
                    <a:pt x="1999" y="481"/>
                    <a:pt x="2003" y="445"/>
                    <a:pt x="2003" y="408"/>
                  </a:cubicBezTo>
                  <a:cubicBezTo>
                    <a:pt x="2003" y="349"/>
                    <a:pt x="1994" y="297"/>
                    <a:pt x="1975" y="253"/>
                  </a:cubicBezTo>
                  <a:cubicBezTo>
                    <a:pt x="1957" y="208"/>
                    <a:pt x="1928" y="172"/>
                    <a:pt x="1889" y="146"/>
                  </a:cubicBezTo>
                  <a:cubicBezTo>
                    <a:pt x="1850" y="121"/>
                    <a:pt x="1802" y="108"/>
                    <a:pt x="1743" y="108"/>
                  </a:cubicBezTo>
                  <a:cubicBezTo>
                    <a:pt x="1597" y="108"/>
                    <a:pt x="1499" y="189"/>
                    <a:pt x="1448" y="352"/>
                  </a:cubicBezTo>
                  <a:lnTo>
                    <a:pt x="1306" y="352"/>
                  </a:lnTo>
                  <a:lnTo>
                    <a:pt x="1306" y="127"/>
                  </a:lnTo>
                  <a:cubicBezTo>
                    <a:pt x="1401" y="82"/>
                    <a:pt x="1489" y="50"/>
                    <a:pt x="1572" y="30"/>
                  </a:cubicBezTo>
                  <a:cubicBezTo>
                    <a:pt x="1654" y="10"/>
                    <a:pt x="1728" y="0"/>
                    <a:pt x="1794" y="0"/>
                  </a:cubicBezTo>
                  <a:close/>
                  <a:moveTo>
                    <a:pt x="549" y="0"/>
                  </a:moveTo>
                  <a:lnTo>
                    <a:pt x="613" y="0"/>
                  </a:lnTo>
                  <a:cubicBezTo>
                    <a:pt x="609" y="75"/>
                    <a:pt x="606" y="179"/>
                    <a:pt x="606" y="312"/>
                  </a:cubicBezTo>
                  <a:lnTo>
                    <a:pt x="606" y="1312"/>
                  </a:lnTo>
                  <a:cubicBezTo>
                    <a:pt x="606" y="1358"/>
                    <a:pt x="609" y="1392"/>
                    <a:pt x="614" y="1415"/>
                  </a:cubicBezTo>
                  <a:cubicBezTo>
                    <a:pt x="619" y="1438"/>
                    <a:pt x="628" y="1457"/>
                    <a:pt x="641" y="1471"/>
                  </a:cubicBezTo>
                  <a:cubicBezTo>
                    <a:pt x="654" y="1486"/>
                    <a:pt x="672" y="1497"/>
                    <a:pt x="696" y="1505"/>
                  </a:cubicBezTo>
                  <a:cubicBezTo>
                    <a:pt x="721" y="1513"/>
                    <a:pt x="751" y="1520"/>
                    <a:pt x="788" y="1524"/>
                  </a:cubicBezTo>
                  <a:cubicBezTo>
                    <a:pt x="825" y="1528"/>
                    <a:pt x="873" y="1531"/>
                    <a:pt x="933" y="1533"/>
                  </a:cubicBezTo>
                  <a:lnTo>
                    <a:pt x="933" y="1618"/>
                  </a:lnTo>
                  <a:lnTo>
                    <a:pt x="67" y="1618"/>
                  </a:lnTo>
                  <a:lnTo>
                    <a:pt x="67" y="1533"/>
                  </a:lnTo>
                  <a:cubicBezTo>
                    <a:pt x="154" y="1529"/>
                    <a:pt x="216" y="1524"/>
                    <a:pt x="253" y="1517"/>
                  </a:cubicBezTo>
                  <a:cubicBezTo>
                    <a:pt x="290" y="1510"/>
                    <a:pt x="318" y="1500"/>
                    <a:pt x="338" y="1487"/>
                  </a:cubicBezTo>
                  <a:cubicBezTo>
                    <a:pt x="357" y="1474"/>
                    <a:pt x="372" y="1455"/>
                    <a:pt x="381" y="1431"/>
                  </a:cubicBezTo>
                  <a:cubicBezTo>
                    <a:pt x="390" y="1407"/>
                    <a:pt x="394" y="1367"/>
                    <a:pt x="394" y="1312"/>
                  </a:cubicBezTo>
                  <a:lnTo>
                    <a:pt x="394" y="362"/>
                  </a:lnTo>
                  <a:cubicBezTo>
                    <a:pt x="394" y="331"/>
                    <a:pt x="389" y="308"/>
                    <a:pt x="378" y="294"/>
                  </a:cubicBezTo>
                  <a:cubicBezTo>
                    <a:pt x="367" y="279"/>
                    <a:pt x="351" y="272"/>
                    <a:pt x="330" y="272"/>
                  </a:cubicBezTo>
                  <a:cubicBezTo>
                    <a:pt x="305" y="272"/>
                    <a:pt x="269" y="285"/>
                    <a:pt x="223" y="311"/>
                  </a:cubicBezTo>
                  <a:cubicBezTo>
                    <a:pt x="177" y="336"/>
                    <a:pt x="120" y="372"/>
                    <a:pt x="52" y="417"/>
                  </a:cubicBezTo>
                  <a:lnTo>
                    <a:pt x="0" y="327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2998788" y="3576638"/>
              <a:ext cx="93663" cy="153988"/>
            </a:xfrm>
            <a:custGeom>
              <a:avLst/>
              <a:gdLst>
                <a:gd name="T0" fmla="*/ 523 w 985"/>
                <a:gd name="T1" fmla="*/ 0 h 1618"/>
                <a:gd name="T2" fmla="*/ 852 w 985"/>
                <a:gd name="T3" fmla="*/ 95 h 1618"/>
                <a:gd name="T4" fmla="*/ 964 w 985"/>
                <a:gd name="T5" fmla="*/ 373 h 1618"/>
                <a:gd name="T6" fmla="*/ 951 w 985"/>
                <a:gd name="T7" fmla="*/ 487 h 1618"/>
                <a:gd name="T8" fmla="*/ 913 w 985"/>
                <a:gd name="T9" fmla="*/ 590 h 1618"/>
                <a:gd name="T10" fmla="*/ 842 w 985"/>
                <a:gd name="T11" fmla="*/ 700 h 1618"/>
                <a:gd name="T12" fmla="*/ 743 w 985"/>
                <a:gd name="T13" fmla="*/ 819 h 1618"/>
                <a:gd name="T14" fmla="*/ 557 w 985"/>
                <a:gd name="T15" fmla="*/ 1020 h 1618"/>
                <a:gd name="T16" fmla="*/ 230 w 985"/>
                <a:gd name="T17" fmla="*/ 1431 h 1618"/>
                <a:gd name="T18" fmla="*/ 672 w 985"/>
                <a:gd name="T19" fmla="*/ 1431 h 1618"/>
                <a:gd name="T20" fmla="*/ 764 w 985"/>
                <a:gd name="T21" fmla="*/ 1424 h 1618"/>
                <a:gd name="T22" fmla="*/ 821 w 985"/>
                <a:gd name="T23" fmla="*/ 1400 h 1618"/>
                <a:gd name="T24" fmla="*/ 854 w 985"/>
                <a:gd name="T25" fmla="*/ 1358 h 1618"/>
                <a:gd name="T26" fmla="*/ 885 w 985"/>
                <a:gd name="T27" fmla="*/ 1276 h 1618"/>
                <a:gd name="T28" fmla="*/ 985 w 985"/>
                <a:gd name="T29" fmla="*/ 1276 h 1618"/>
                <a:gd name="T30" fmla="*/ 965 w 985"/>
                <a:gd name="T31" fmla="*/ 1618 h 1618"/>
                <a:gd name="T32" fmla="*/ 0 w 985"/>
                <a:gd name="T33" fmla="*/ 1618 h 1618"/>
                <a:gd name="T34" fmla="*/ 0 w 985"/>
                <a:gd name="T35" fmla="*/ 1562 h 1618"/>
                <a:gd name="T36" fmla="*/ 136 w 985"/>
                <a:gd name="T37" fmla="*/ 1310 h 1618"/>
                <a:gd name="T38" fmla="*/ 379 w 985"/>
                <a:gd name="T39" fmla="*/ 1007 h 1618"/>
                <a:gd name="T40" fmla="*/ 575 w 985"/>
                <a:gd name="T41" fmla="*/ 779 h 1618"/>
                <a:gd name="T42" fmla="*/ 672 w 985"/>
                <a:gd name="T43" fmla="*/ 633 h 1618"/>
                <a:gd name="T44" fmla="*/ 719 w 985"/>
                <a:gd name="T45" fmla="*/ 517 h 1618"/>
                <a:gd name="T46" fmla="*/ 733 w 985"/>
                <a:gd name="T47" fmla="*/ 408 h 1618"/>
                <a:gd name="T48" fmla="*/ 705 w 985"/>
                <a:gd name="T49" fmla="*/ 253 h 1618"/>
                <a:gd name="T50" fmla="*/ 618 w 985"/>
                <a:gd name="T51" fmla="*/ 146 h 1618"/>
                <a:gd name="T52" fmla="*/ 473 w 985"/>
                <a:gd name="T53" fmla="*/ 108 h 1618"/>
                <a:gd name="T54" fmla="*/ 177 w 985"/>
                <a:gd name="T55" fmla="*/ 352 h 1618"/>
                <a:gd name="T56" fmla="*/ 35 w 985"/>
                <a:gd name="T57" fmla="*/ 352 h 1618"/>
                <a:gd name="T58" fmla="*/ 35 w 985"/>
                <a:gd name="T59" fmla="*/ 127 h 1618"/>
                <a:gd name="T60" fmla="*/ 301 w 985"/>
                <a:gd name="T61" fmla="*/ 30 h 1618"/>
                <a:gd name="T62" fmla="*/ 523 w 985"/>
                <a:gd name="T63" fmla="*/ 0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5" h="1618">
                  <a:moveTo>
                    <a:pt x="523" y="0"/>
                  </a:moveTo>
                  <a:cubicBezTo>
                    <a:pt x="668" y="0"/>
                    <a:pt x="778" y="32"/>
                    <a:pt x="852" y="95"/>
                  </a:cubicBezTo>
                  <a:cubicBezTo>
                    <a:pt x="926" y="159"/>
                    <a:pt x="964" y="252"/>
                    <a:pt x="964" y="373"/>
                  </a:cubicBezTo>
                  <a:cubicBezTo>
                    <a:pt x="964" y="414"/>
                    <a:pt x="959" y="452"/>
                    <a:pt x="951" y="487"/>
                  </a:cubicBezTo>
                  <a:cubicBezTo>
                    <a:pt x="943" y="522"/>
                    <a:pt x="930" y="556"/>
                    <a:pt x="913" y="590"/>
                  </a:cubicBezTo>
                  <a:cubicBezTo>
                    <a:pt x="895" y="624"/>
                    <a:pt x="871" y="661"/>
                    <a:pt x="842" y="700"/>
                  </a:cubicBezTo>
                  <a:cubicBezTo>
                    <a:pt x="812" y="739"/>
                    <a:pt x="779" y="778"/>
                    <a:pt x="743" y="819"/>
                  </a:cubicBezTo>
                  <a:cubicBezTo>
                    <a:pt x="707" y="859"/>
                    <a:pt x="645" y="926"/>
                    <a:pt x="557" y="1020"/>
                  </a:cubicBezTo>
                  <a:cubicBezTo>
                    <a:pt x="409" y="1177"/>
                    <a:pt x="300" y="1314"/>
                    <a:pt x="230" y="1431"/>
                  </a:cubicBezTo>
                  <a:lnTo>
                    <a:pt x="672" y="1431"/>
                  </a:lnTo>
                  <a:cubicBezTo>
                    <a:pt x="710" y="1431"/>
                    <a:pt x="741" y="1429"/>
                    <a:pt x="764" y="1424"/>
                  </a:cubicBezTo>
                  <a:cubicBezTo>
                    <a:pt x="788" y="1419"/>
                    <a:pt x="807" y="1411"/>
                    <a:pt x="821" y="1400"/>
                  </a:cubicBezTo>
                  <a:cubicBezTo>
                    <a:pt x="835" y="1389"/>
                    <a:pt x="846" y="1375"/>
                    <a:pt x="854" y="1358"/>
                  </a:cubicBezTo>
                  <a:cubicBezTo>
                    <a:pt x="862" y="1340"/>
                    <a:pt x="873" y="1313"/>
                    <a:pt x="885" y="1276"/>
                  </a:cubicBezTo>
                  <a:lnTo>
                    <a:pt x="985" y="1276"/>
                  </a:lnTo>
                  <a:lnTo>
                    <a:pt x="965" y="1618"/>
                  </a:lnTo>
                  <a:lnTo>
                    <a:pt x="0" y="1618"/>
                  </a:lnTo>
                  <a:lnTo>
                    <a:pt x="0" y="1562"/>
                  </a:lnTo>
                  <a:cubicBezTo>
                    <a:pt x="34" y="1480"/>
                    <a:pt x="79" y="1396"/>
                    <a:pt x="136" y="1310"/>
                  </a:cubicBezTo>
                  <a:cubicBezTo>
                    <a:pt x="193" y="1224"/>
                    <a:pt x="274" y="1123"/>
                    <a:pt x="379" y="1007"/>
                  </a:cubicBezTo>
                  <a:cubicBezTo>
                    <a:pt x="469" y="907"/>
                    <a:pt x="535" y="831"/>
                    <a:pt x="575" y="779"/>
                  </a:cubicBezTo>
                  <a:cubicBezTo>
                    <a:pt x="618" y="723"/>
                    <a:pt x="651" y="674"/>
                    <a:pt x="672" y="633"/>
                  </a:cubicBezTo>
                  <a:cubicBezTo>
                    <a:pt x="694" y="592"/>
                    <a:pt x="709" y="554"/>
                    <a:pt x="719" y="517"/>
                  </a:cubicBezTo>
                  <a:cubicBezTo>
                    <a:pt x="728" y="481"/>
                    <a:pt x="733" y="445"/>
                    <a:pt x="733" y="408"/>
                  </a:cubicBezTo>
                  <a:cubicBezTo>
                    <a:pt x="733" y="349"/>
                    <a:pt x="723" y="297"/>
                    <a:pt x="705" y="253"/>
                  </a:cubicBezTo>
                  <a:cubicBezTo>
                    <a:pt x="686" y="208"/>
                    <a:pt x="657" y="172"/>
                    <a:pt x="618" y="146"/>
                  </a:cubicBezTo>
                  <a:cubicBezTo>
                    <a:pt x="580" y="121"/>
                    <a:pt x="531" y="108"/>
                    <a:pt x="473" y="108"/>
                  </a:cubicBezTo>
                  <a:cubicBezTo>
                    <a:pt x="326" y="108"/>
                    <a:pt x="228" y="189"/>
                    <a:pt x="177" y="352"/>
                  </a:cubicBezTo>
                  <a:lnTo>
                    <a:pt x="35" y="352"/>
                  </a:lnTo>
                  <a:lnTo>
                    <a:pt x="35" y="127"/>
                  </a:lnTo>
                  <a:cubicBezTo>
                    <a:pt x="130" y="82"/>
                    <a:pt x="218" y="50"/>
                    <a:pt x="301" y="30"/>
                  </a:cubicBezTo>
                  <a:cubicBezTo>
                    <a:pt x="383" y="10"/>
                    <a:pt x="457" y="0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3122613" y="3541713"/>
              <a:ext cx="76200" cy="106363"/>
            </a:xfrm>
            <a:custGeom>
              <a:avLst/>
              <a:gdLst>
                <a:gd name="T0" fmla="*/ 426 w 800"/>
                <a:gd name="T1" fmla="*/ 544 h 1131"/>
                <a:gd name="T2" fmla="*/ 320 w 800"/>
                <a:gd name="T3" fmla="*/ 559 h 1131"/>
                <a:gd name="T4" fmla="*/ 227 w 800"/>
                <a:gd name="T5" fmla="*/ 601 h 1131"/>
                <a:gd name="T6" fmla="*/ 199 w 800"/>
                <a:gd name="T7" fmla="*/ 624 h 1131"/>
                <a:gd name="T8" fmla="*/ 185 w 800"/>
                <a:gd name="T9" fmla="*/ 648 h 1131"/>
                <a:gd name="T10" fmla="*/ 178 w 800"/>
                <a:gd name="T11" fmla="*/ 683 h 1131"/>
                <a:gd name="T12" fmla="*/ 176 w 800"/>
                <a:gd name="T13" fmla="*/ 740 h 1131"/>
                <a:gd name="T14" fmla="*/ 397 w 800"/>
                <a:gd name="T15" fmla="*/ 1045 h 1131"/>
                <a:gd name="T16" fmla="*/ 501 w 800"/>
                <a:gd name="T17" fmla="*/ 1027 h 1131"/>
                <a:gd name="T18" fmla="*/ 572 w 800"/>
                <a:gd name="T19" fmla="*/ 976 h 1131"/>
                <a:gd name="T20" fmla="*/ 612 w 800"/>
                <a:gd name="T21" fmla="*/ 895 h 1131"/>
                <a:gd name="T22" fmla="*/ 625 w 800"/>
                <a:gd name="T23" fmla="*/ 784 h 1131"/>
                <a:gd name="T24" fmla="*/ 574 w 800"/>
                <a:gd name="T25" fmla="*/ 606 h 1131"/>
                <a:gd name="T26" fmla="*/ 426 w 800"/>
                <a:gd name="T27" fmla="*/ 544 h 1131"/>
                <a:gd name="T28" fmla="*/ 653 w 800"/>
                <a:gd name="T29" fmla="*/ 0 h 1131"/>
                <a:gd name="T30" fmla="*/ 672 w 800"/>
                <a:gd name="T31" fmla="*/ 24 h 1131"/>
                <a:gd name="T32" fmla="*/ 691 w 800"/>
                <a:gd name="T33" fmla="*/ 46 h 1131"/>
                <a:gd name="T34" fmla="*/ 691 w 800"/>
                <a:gd name="T35" fmla="*/ 97 h 1131"/>
                <a:gd name="T36" fmla="*/ 504 w 800"/>
                <a:gd name="T37" fmla="*/ 124 h 1131"/>
                <a:gd name="T38" fmla="*/ 357 w 800"/>
                <a:gd name="T39" fmla="*/ 210 h 1131"/>
                <a:gd name="T40" fmla="*/ 250 w 800"/>
                <a:gd name="T41" fmla="*/ 348 h 1131"/>
                <a:gd name="T42" fmla="*/ 183 w 800"/>
                <a:gd name="T43" fmla="*/ 533 h 1131"/>
                <a:gd name="T44" fmla="*/ 193 w 800"/>
                <a:gd name="T45" fmla="*/ 538 h 1131"/>
                <a:gd name="T46" fmla="*/ 262 w 800"/>
                <a:gd name="T47" fmla="*/ 496 h 1131"/>
                <a:gd name="T48" fmla="*/ 332 w 800"/>
                <a:gd name="T49" fmla="*/ 467 h 1131"/>
                <a:gd name="T50" fmla="*/ 405 w 800"/>
                <a:gd name="T51" fmla="*/ 450 h 1131"/>
                <a:gd name="T52" fmla="*/ 486 w 800"/>
                <a:gd name="T53" fmla="*/ 445 h 1131"/>
                <a:gd name="T54" fmla="*/ 619 w 800"/>
                <a:gd name="T55" fmla="*/ 467 h 1131"/>
                <a:gd name="T56" fmla="*/ 718 w 800"/>
                <a:gd name="T57" fmla="*/ 532 h 1131"/>
                <a:gd name="T58" fmla="*/ 779 w 800"/>
                <a:gd name="T59" fmla="*/ 636 h 1131"/>
                <a:gd name="T60" fmla="*/ 800 w 800"/>
                <a:gd name="T61" fmla="*/ 770 h 1131"/>
                <a:gd name="T62" fmla="*/ 774 w 800"/>
                <a:gd name="T63" fmla="*/ 915 h 1131"/>
                <a:gd name="T64" fmla="*/ 696 w 800"/>
                <a:gd name="T65" fmla="*/ 1030 h 1131"/>
                <a:gd name="T66" fmla="*/ 569 w 800"/>
                <a:gd name="T67" fmla="*/ 1105 h 1131"/>
                <a:gd name="T68" fmla="*/ 390 w 800"/>
                <a:gd name="T69" fmla="*/ 1131 h 1131"/>
                <a:gd name="T70" fmla="*/ 99 w 800"/>
                <a:gd name="T71" fmla="*/ 1021 h 1131"/>
                <a:gd name="T72" fmla="*/ 0 w 800"/>
                <a:gd name="T73" fmla="*/ 696 h 1131"/>
                <a:gd name="T74" fmla="*/ 22 w 800"/>
                <a:gd name="T75" fmla="*/ 511 h 1131"/>
                <a:gd name="T76" fmla="*/ 85 w 800"/>
                <a:gd name="T77" fmla="*/ 347 h 1131"/>
                <a:gd name="T78" fmla="*/ 186 w 800"/>
                <a:gd name="T79" fmla="*/ 210 h 1131"/>
                <a:gd name="T80" fmla="*/ 318 w 800"/>
                <a:gd name="T81" fmla="*/ 103 h 1131"/>
                <a:gd name="T82" fmla="*/ 476 w 800"/>
                <a:gd name="T83" fmla="*/ 32 h 1131"/>
                <a:gd name="T84" fmla="*/ 653 w 800"/>
                <a:gd name="T85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0" h="1131">
                  <a:moveTo>
                    <a:pt x="426" y="544"/>
                  </a:moveTo>
                  <a:cubicBezTo>
                    <a:pt x="387" y="544"/>
                    <a:pt x="352" y="549"/>
                    <a:pt x="320" y="559"/>
                  </a:cubicBezTo>
                  <a:cubicBezTo>
                    <a:pt x="287" y="569"/>
                    <a:pt x="256" y="583"/>
                    <a:pt x="227" y="601"/>
                  </a:cubicBezTo>
                  <a:cubicBezTo>
                    <a:pt x="215" y="609"/>
                    <a:pt x="206" y="617"/>
                    <a:pt x="199" y="624"/>
                  </a:cubicBezTo>
                  <a:cubicBezTo>
                    <a:pt x="193" y="630"/>
                    <a:pt x="188" y="639"/>
                    <a:pt x="185" y="648"/>
                  </a:cubicBezTo>
                  <a:cubicBezTo>
                    <a:pt x="181" y="657"/>
                    <a:pt x="179" y="669"/>
                    <a:pt x="178" y="683"/>
                  </a:cubicBezTo>
                  <a:cubicBezTo>
                    <a:pt x="177" y="697"/>
                    <a:pt x="176" y="716"/>
                    <a:pt x="176" y="740"/>
                  </a:cubicBezTo>
                  <a:cubicBezTo>
                    <a:pt x="176" y="943"/>
                    <a:pt x="250" y="1045"/>
                    <a:pt x="397" y="1045"/>
                  </a:cubicBezTo>
                  <a:cubicBezTo>
                    <a:pt x="437" y="1045"/>
                    <a:pt x="472" y="1039"/>
                    <a:pt x="501" y="1027"/>
                  </a:cubicBezTo>
                  <a:cubicBezTo>
                    <a:pt x="530" y="1015"/>
                    <a:pt x="553" y="998"/>
                    <a:pt x="572" y="976"/>
                  </a:cubicBezTo>
                  <a:cubicBezTo>
                    <a:pt x="590" y="954"/>
                    <a:pt x="604" y="927"/>
                    <a:pt x="612" y="895"/>
                  </a:cubicBezTo>
                  <a:cubicBezTo>
                    <a:pt x="621" y="862"/>
                    <a:pt x="625" y="825"/>
                    <a:pt x="625" y="784"/>
                  </a:cubicBezTo>
                  <a:cubicBezTo>
                    <a:pt x="625" y="707"/>
                    <a:pt x="608" y="648"/>
                    <a:pt x="574" y="606"/>
                  </a:cubicBezTo>
                  <a:cubicBezTo>
                    <a:pt x="539" y="564"/>
                    <a:pt x="490" y="544"/>
                    <a:pt x="426" y="544"/>
                  </a:cubicBezTo>
                  <a:close/>
                  <a:moveTo>
                    <a:pt x="653" y="0"/>
                  </a:moveTo>
                  <a:cubicBezTo>
                    <a:pt x="660" y="8"/>
                    <a:pt x="667" y="16"/>
                    <a:pt x="672" y="24"/>
                  </a:cubicBezTo>
                  <a:cubicBezTo>
                    <a:pt x="678" y="31"/>
                    <a:pt x="684" y="39"/>
                    <a:pt x="691" y="46"/>
                  </a:cubicBezTo>
                  <a:lnTo>
                    <a:pt x="691" y="97"/>
                  </a:lnTo>
                  <a:cubicBezTo>
                    <a:pt x="622" y="96"/>
                    <a:pt x="559" y="105"/>
                    <a:pt x="504" y="124"/>
                  </a:cubicBezTo>
                  <a:cubicBezTo>
                    <a:pt x="448" y="144"/>
                    <a:pt x="399" y="172"/>
                    <a:pt x="357" y="210"/>
                  </a:cubicBezTo>
                  <a:cubicBezTo>
                    <a:pt x="315" y="247"/>
                    <a:pt x="279" y="293"/>
                    <a:pt x="250" y="348"/>
                  </a:cubicBezTo>
                  <a:cubicBezTo>
                    <a:pt x="222" y="403"/>
                    <a:pt x="199" y="465"/>
                    <a:pt x="183" y="533"/>
                  </a:cubicBezTo>
                  <a:lnTo>
                    <a:pt x="193" y="538"/>
                  </a:lnTo>
                  <a:cubicBezTo>
                    <a:pt x="216" y="522"/>
                    <a:pt x="240" y="508"/>
                    <a:pt x="262" y="496"/>
                  </a:cubicBezTo>
                  <a:cubicBezTo>
                    <a:pt x="285" y="484"/>
                    <a:pt x="309" y="474"/>
                    <a:pt x="332" y="467"/>
                  </a:cubicBezTo>
                  <a:cubicBezTo>
                    <a:pt x="356" y="459"/>
                    <a:pt x="380" y="453"/>
                    <a:pt x="405" y="450"/>
                  </a:cubicBezTo>
                  <a:cubicBezTo>
                    <a:pt x="430" y="446"/>
                    <a:pt x="457" y="445"/>
                    <a:pt x="486" y="445"/>
                  </a:cubicBezTo>
                  <a:cubicBezTo>
                    <a:pt x="536" y="445"/>
                    <a:pt x="581" y="452"/>
                    <a:pt x="619" y="467"/>
                  </a:cubicBezTo>
                  <a:cubicBezTo>
                    <a:pt x="658" y="482"/>
                    <a:pt x="691" y="504"/>
                    <a:pt x="718" y="532"/>
                  </a:cubicBezTo>
                  <a:cubicBezTo>
                    <a:pt x="745" y="561"/>
                    <a:pt x="765" y="595"/>
                    <a:pt x="779" y="636"/>
                  </a:cubicBezTo>
                  <a:cubicBezTo>
                    <a:pt x="793" y="676"/>
                    <a:pt x="800" y="720"/>
                    <a:pt x="800" y="770"/>
                  </a:cubicBezTo>
                  <a:cubicBezTo>
                    <a:pt x="800" y="822"/>
                    <a:pt x="791" y="870"/>
                    <a:pt x="774" y="915"/>
                  </a:cubicBezTo>
                  <a:cubicBezTo>
                    <a:pt x="757" y="960"/>
                    <a:pt x="731" y="998"/>
                    <a:pt x="696" y="1030"/>
                  </a:cubicBezTo>
                  <a:cubicBezTo>
                    <a:pt x="662" y="1062"/>
                    <a:pt x="619" y="1087"/>
                    <a:pt x="569" y="1105"/>
                  </a:cubicBezTo>
                  <a:cubicBezTo>
                    <a:pt x="518" y="1123"/>
                    <a:pt x="459" y="1131"/>
                    <a:pt x="390" y="1131"/>
                  </a:cubicBezTo>
                  <a:cubicBezTo>
                    <a:pt x="262" y="1131"/>
                    <a:pt x="164" y="1095"/>
                    <a:pt x="99" y="1021"/>
                  </a:cubicBezTo>
                  <a:cubicBezTo>
                    <a:pt x="33" y="947"/>
                    <a:pt x="0" y="839"/>
                    <a:pt x="0" y="696"/>
                  </a:cubicBezTo>
                  <a:cubicBezTo>
                    <a:pt x="0" y="632"/>
                    <a:pt x="7" y="570"/>
                    <a:pt x="22" y="511"/>
                  </a:cubicBezTo>
                  <a:cubicBezTo>
                    <a:pt x="36" y="453"/>
                    <a:pt x="57" y="398"/>
                    <a:pt x="85" y="347"/>
                  </a:cubicBezTo>
                  <a:cubicBezTo>
                    <a:pt x="113" y="297"/>
                    <a:pt x="146" y="251"/>
                    <a:pt x="186" y="210"/>
                  </a:cubicBezTo>
                  <a:cubicBezTo>
                    <a:pt x="225" y="169"/>
                    <a:pt x="270" y="133"/>
                    <a:pt x="318" y="103"/>
                  </a:cubicBezTo>
                  <a:cubicBezTo>
                    <a:pt x="367" y="73"/>
                    <a:pt x="420" y="49"/>
                    <a:pt x="476" y="32"/>
                  </a:cubicBezTo>
                  <a:cubicBezTo>
                    <a:pt x="533" y="14"/>
                    <a:pt x="592" y="4"/>
                    <a:pt x="65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3298825" y="3635375"/>
              <a:ext cx="136525" cy="60325"/>
            </a:xfrm>
            <a:custGeom>
              <a:avLst/>
              <a:gdLst>
                <a:gd name="T0" fmla="*/ 0 w 86"/>
                <a:gd name="T1" fmla="*/ 29 h 38"/>
                <a:gd name="T2" fmla="*/ 86 w 86"/>
                <a:gd name="T3" fmla="*/ 29 h 38"/>
                <a:gd name="T4" fmla="*/ 86 w 86"/>
                <a:gd name="T5" fmla="*/ 38 h 38"/>
                <a:gd name="T6" fmla="*/ 0 w 86"/>
                <a:gd name="T7" fmla="*/ 38 h 38"/>
                <a:gd name="T8" fmla="*/ 0 w 86"/>
                <a:gd name="T9" fmla="*/ 29 h 38"/>
                <a:gd name="T10" fmla="*/ 0 w 86"/>
                <a:gd name="T11" fmla="*/ 0 h 38"/>
                <a:gd name="T12" fmla="*/ 86 w 86"/>
                <a:gd name="T13" fmla="*/ 0 h 38"/>
                <a:gd name="T14" fmla="*/ 86 w 86"/>
                <a:gd name="T15" fmla="*/ 9 h 38"/>
                <a:gd name="T16" fmla="*/ 0 w 86"/>
                <a:gd name="T17" fmla="*/ 9 h 38"/>
                <a:gd name="T18" fmla="*/ 0 w 86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38">
                  <a:moveTo>
                    <a:pt x="0" y="29"/>
                  </a:moveTo>
                  <a:lnTo>
                    <a:pt x="86" y="29"/>
                  </a:lnTo>
                  <a:lnTo>
                    <a:pt x="86" y="38"/>
                  </a:lnTo>
                  <a:lnTo>
                    <a:pt x="0" y="38"/>
                  </a:lnTo>
                  <a:lnTo>
                    <a:pt x="0" y="29"/>
                  </a:lnTo>
                  <a:close/>
                  <a:moveTo>
                    <a:pt x="0" y="0"/>
                  </a:moveTo>
                  <a:lnTo>
                    <a:pt x="86" y="0"/>
                  </a:lnTo>
                  <a:lnTo>
                    <a:pt x="8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530600" y="3576638"/>
              <a:ext cx="230188" cy="155575"/>
            </a:xfrm>
            <a:custGeom>
              <a:avLst/>
              <a:gdLst>
                <a:gd name="T0" fmla="*/ 456 w 2415"/>
                <a:gd name="T1" fmla="*/ 787 h 1637"/>
                <a:gd name="T2" fmla="*/ 264 w 2415"/>
                <a:gd name="T3" fmla="*/ 887 h 1637"/>
                <a:gd name="T4" fmla="*/ 228 w 2415"/>
                <a:gd name="T5" fmla="*/ 969 h 1637"/>
                <a:gd name="T6" fmla="*/ 299 w 2415"/>
                <a:gd name="T7" fmla="*/ 1420 h 1637"/>
                <a:gd name="T8" fmla="*/ 674 w 2415"/>
                <a:gd name="T9" fmla="*/ 1507 h 1637"/>
                <a:gd name="T10" fmla="*/ 824 w 2415"/>
                <a:gd name="T11" fmla="*/ 1298 h 1637"/>
                <a:gd name="T12" fmla="*/ 768 w 2415"/>
                <a:gd name="T13" fmla="*/ 871 h 1637"/>
                <a:gd name="T14" fmla="*/ 1918 w 2415"/>
                <a:gd name="T15" fmla="*/ 275 h 1637"/>
                <a:gd name="T16" fmla="*/ 1460 w 2415"/>
                <a:gd name="T17" fmla="*/ 1020 h 1637"/>
                <a:gd name="T18" fmla="*/ 1918 w 2415"/>
                <a:gd name="T19" fmla="*/ 728 h 1637"/>
                <a:gd name="T20" fmla="*/ 1930 w 2415"/>
                <a:gd name="T21" fmla="*/ 275 h 1637"/>
                <a:gd name="T22" fmla="*/ 1952 w 2415"/>
                <a:gd name="T23" fmla="*/ 11 h 1637"/>
                <a:gd name="T24" fmla="*/ 2119 w 2415"/>
                <a:gd name="T25" fmla="*/ 1020 h 1637"/>
                <a:gd name="T26" fmla="*/ 2241 w 2415"/>
                <a:gd name="T27" fmla="*/ 1010 h 1637"/>
                <a:gd name="T28" fmla="*/ 2326 w 2415"/>
                <a:gd name="T29" fmla="*/ 892 h 1637"/>
                <a:gd name="T30" fmla="*/ 2401 w 2415"/>
                <a:gd name="T31" fmla="*/ 1133 h 1637"/>
                <a:gd name="T32" fmla="*/ 2119 w 2415"/>
                <a:gd name="T33" fmla="*/ 1325 h 1637"/>
                <a:gd name="T34" fmla="*/ 2142 w 2415"/>
                <a:gd name="T35" fmla="*/ 1498 h 1637"/>
                <a:gd name="T36" fmla="*/ 2257 w 2415"/>
                <a:gd name="T37" fmla="*/ 1561 h 1637"/>
                <a:gd name="T38" fmla="*/ 1781 w 2415"/>
                <a:gd name="T39" fmla="*/ 1618 h 1637"/>
                <a:gd name="T40" fmla="*/ 1878 w 2415"/>
                <a:gd name="T41" fmla="*/ 1519 h 1637"/>
                <a:gd name="T42" fmla="*/ 1918 w 2415"/>
                <a:gd name="T43" fmla="*/ 1325 h 1637"/>
                <a:gd name="T44" fmla="*/ 1266 w 2415"/>
                <a:gd name="T45" fmla="*/ 1133 h 1637"/>
                <a:gd name="T46" fmla="*/ 1952 w 2415"/>
                <a:gd name="T47" fmla="*/ 11 h 1637"/>
                <a:gd name="T48" fmla="*/ 916 w 2415"/>
                <a:gd name="T49" fmla="*/ 64 h 1637"/>
                <a:gd name="T50" fmla="*/ 596 w 2415"/>
                <a:gd name="T51" fmla="*/ 199 h 1637"/>
                <a:gd name="T52" fmla="*/ 235 w 2415"/>
                <a:gd name="T53" fmla="*/ 783 h 1637"/>
                <a:gd name="T54" fmla="*/ 441 w 2415"/>
                <a:gd name="T55" fmla="*/ 684 h 1637"/>
                <a:gd name="T56" fmla="*/ 873 w 2415"/>
                <a:gd name="T57" fmla="*/ 710 h 1637"/>
                <a:gd name="T58" fmla="*/ 1060 w 2415"/>
                <a:gd name="T59" fmla="*/ 1118 h 1637"/>
                <a:gd name="T60" fmla="*/ 820 w 2415"/>
                <a:gd name="T61" fmla="*/ 1570 h 1637"/>
                <a:gd name="T62" fmla="*/ 131 w 2415"/>
                <a:gd name="T63" fmla="*/ 1478 h 1637"/>
                <a:gd name="T64" fmla="*/ 66 w 2415"/>
                <a:gd name="T65" fmla="*/ 618 h 1637"/>
                <a:gd name="T66" fmla="*/ 533 w 2415"/>
                <a:gd name="T67" fmla="*/ 8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15" h="1637">
                  <a:moveTo>
                    <a:pt x="566" y="775"/>
                  </a:moveTo>
                  <a:cubicBezTo>
                    <a:pt x="528" y="775"/>
                    <a:pt x="491" y="779"/>
                    <a:pt x="456" y="787"/>
                  </a:cubicBezTo>
                  <a:cubicBezTo>
                    <a:pt x="420" y="796"/>
                    <a:pt x="387" y="809"/>
                    <a:pt x="356" y="825"/>
                  </a:cubicBezTo>
                  <a:cubicBezTo>
                    <a:pt x="324" y="841"/>
                    <a:pt x="294" y="862"/>
                    <a:pt x="264" y="887"/>
                  </a:cubicBezTo>
                  <a:cubicBezTo>
                    <a:pt x="255" y="896"/>
                    <a:pt x="248" y="905"/>
                    <a:pt x="243" y="914"/>
                  </a:cubicBezTo>
                  <a:cubicBezTo>
                    <a:pt x="235" y="929"/>
                    <a:pt x="230" y="947"/>
                    <a:pt x="228" y="969"/>
                  </a:cubicBezTo>
                  <a:cubicBezTo>
                    <a:pt x="225" y="991"/>
                    <a:pt x="224" y="1028"/>
                    <a:pt x="224" y="1079"/>
                  </a:cubicBezTo>
                  <a:cubicBezTo>
                    <a:pt x="224" y="1229"/>
                    <a:pt x="249" y="1342"/>
                    <a:pt x="299" y="1420"/>
                  </a:cubicBezTo>
                  <a:cubicBezTo>
                    <a:pt x="349" y="1498"/>
                    <a:pt x="425" y="1537"/>
                    <a:pt x="527" y="1537"/>
                  </a:cubicBezTo>
                  <a:cubicBezTo>
                    <a:pt x="585" y="1537"/>
                    <a:pt x="634" y="1527"/>
                    <a:pt x="674" y="1507"/>
                  </a:cubicBezTo>
                  <a:cubicBezTo>
                    <a:pt x="714" y="1487"/>
                    <a:pt x="746" y="1459"/>
                    <a:pt x="771" y="1423"/>
                  </a:cubicBezTo>
                  <a:cubicBezTo>
                    <a:pt x="796" y="1388"/>
                    <a:pt x="813" y="1346"/>
                    <a:pt x="824" y="1298"/>
                  </a:cubicBezTo>
                  <a:cubicBezTo>
                    <a:pt x="834" y="1250"/>
                    <a:pt x="840" y="1198"/>
                    <a:pt x="840" y="1141"/>
                  </a:cubicBezTo>
                  <a:cubicBezTo>
                    <a:pt x="840" y="1026"/>
                    <a:pt x="816" y="936"/>
                    <a:pt x="768" y="871"/>
                  </a:cubicBezTo>
                  <a:cubicBezTo>
                    <a:pt x="720" y="807"/>
                    <a:pt x="653" y="775"/>
                    <a:pt x="566" y="775"/>
                  </a:cubicBezTo>
                  <a:close/>
                  <a:moveTo>
                    <a:pt x="1918" y="275"/>
                  </a:moveTo>
                  <a:lnTo>
                    <a:pt x="1460" y="1003"/>
                  </a:lnTo>
                  <a:lnTo>
                    <a:pt x="1460" y="1020"/>
                  </a:lnTo>
                  <a:lnTo>
                    <a:pt x="1918" y="1020"/>
                  </a:lnTo>
                  <a:lnTo>
                    <a:pt x="1918" y="728"/>
                  </a:lnTo>
                  <a:cubicBezTo>
                    <a:pt x="1918" y="654"/>
                    <a:pt x="1919" y="572"/>
                    <a:pt x="1921" y="481"/>
                  </a:cubicBezTo>
                  <a:cubicBezTo>
                    <a:pt x="1924" y="390"/>
                    <a:pt x="1927" y="321"/>
                    <a:pt x="1930" y="275"/>
                  </a:cubicBezTo>
                  <a:lnTo>
                    <a:pt x="1918" y="275"/>
                  </a:lnTo>
                  <a:close/>
                  <a:moveTo>
                    <a:pt x="1952" y="11"/>
                  </a:moveTo>
                  <a:lnTo>
                    <a:pt x="2119" y="11"/>
                  </a:lnTo>
                  <a:lnTo>
                    <a:pt x="2119" y="1020"/>
                  </a:lnTo>
                  <a:lnTo>
                    <a:pt x="2144" y="1020"/>
                  </a:lnTo>
                  <a:cubicBezTo>
                    <a:pt x="2189" y="1020"/>
                    <a:pt x="2222" y="1016"/>
                    <a:pt x="2241" y="1010"/>
                  </a:cubicBezTo>
                  <a:cubicBezTo>
                    <a:pt x="2261" y="1003"/>
                    <a:pt x="2277" y="991"/>
                    <a:pt x="2290" y="974"/>
                  </a:cubicBezTo>
                  <a:cubicBezTo>
                    <a:pt x="2303" y="958"/>
                    <a:pt x="2315" y="930"/>
                    <a:pt x="2326" y="892"/>
                  </a:cubicBezTo>
                  <a:lnTo>
                    <a:pt x="2415" y="892"/>
                  </a:lnTo>
                  <a:lnTo>
                    <a:pt x="2401" y="1133"/>
                  </a:lnTo>
                  <a:lnTo>
                    <a:pt x="2119" y="1133"/>
                  </a:lnTo>
                  <a:lnTo>
                    <a:pt x="2119" y="1325"/>
                  </a:lnTo>
                  <a:cubicBezTo>
                    <a:pt x="2119" y="1378"/>
                    <a:pt x="2121" y="1416"/>
                    <a:pt x="2125" y="1440"/>
                  </a:cubicBezTo>
                  <a:cubicBezTo>
                    <a:pt x="2128" y="1464"/>
                    <a:pt x="2134" y="1484"/>
                    <a:pt x="2142" y="1498"/>
                  </a:cubicBezTo>
                  <a:cubicBezTo>
                    <a:pt x="2151" y="1512"/>
                    <a:pt x="2163" y="1523"/>
                    <a:pt x="2179" y="1533"/>
                  </a:cubicBezTo>
                  <a:cubicBezTo>
                    <a:pt x="2195" y="1542"/>
                    <a:pt x="2221" y="1552"/>
                    <a:pt x="2257" y="1561"/>
                  </a:cubicBezTo>
                  <a:lnTo>
                    <a:pt x="2257" y="1618"/>
                  </a:lnTo>
                  <a:lnTo>
                    <a:pt x="1781" y="1618"/>
                  </a:lnTo>
                  <a:lnTo>
                    <a:pt x="1781" y="1561"/>
                  </a:lnTo>
                  <a:cubicBezTo>
                    <a:pt x="1829" y="1548"/>
                    <a:pt x="1862" y="1535"/>
                    <a:pt x="1878" y="1519"/>
                  </a:cubicBezTo>
                  <a:cubicBezTo>
                    <a:pt x="1894" y="1504"/>
                    <a:pt x="1905" y="1482"/>
                    <a:pt x="1910" y="1454"/>
                  </a:cubicBezTo>
                  <a:cubicBezTo>
                    <a:pt x="1915" y="1426"/>
                    <a:pt x="1918" y="1383"/>
                    <a:pt x="1918" y="1325"/>
                  </a:cubicBezTo>
                  <a:lnTo>
                    <a:pt x="1918" y="1133"/>
                  </a:lnTo>
                  <a:lnTo>
                    <a:pt x="1266" y="1133"/>
                  </a:lnTo>
                  <a:lnTo>
                    <a:pt x="1266" y="1045"/>
                  </a:lnTo>
                  <a:lnTo>
                    <a:pt x="1952" y="11"/>
                  </a:lnTo>
                  <a:close/>
                  <a:moveTo>
                    <a:pt x="868" y="0"/>
                  </a:moveTo>
                  <a:lnTo>
                    <a:pt x="916" y="64"/>
                  </a:lnTo>
                  <a:lnTo>
                    <a:pt x="916" y="122"/>
                  </a:lnTo>
                  <a:cubicBezTo>
                    <a:pt x="795" y="122"/>
                    <a:pt x="689" y="148"/>
                    <a:pt x="596" y="199"/>
                  </a:cubicBezTo>
                  <a:cubicBezTo>
                    <a:pt x="503" y="251"/>
                    <a:pt x="426" y="327"/>
                    <a:pt x="364" y="427"/>
                  </a:cubicBezTo>
                  <a:cubicBezTo>
                    <a:pt x="303" y="527"/>
                    <a:pt x="260" y="645"/>
                    <a:pt x="235" y="783"/>
                  </a:cubicBezTo>
                  <a:lnTo>
                    <a:pt x="247" y="787"/>
                  </a:lnTo>
                  <a:cubicBezTo>
                    <a:pt x="312" y="741"/>
                    <a:pt x="377" y="706"/>
                    <a:pt x="441" y="684"/>
                  </a:cubicBezTo>
                  <a:cubicBezTo>
                    <a:pt x="504" y="662"/>
                    <a:pt x="573" y="652"/>
                    <a:pt x="647" y="652"/>
                  </a:cubicBezTo>
                  <a:cubicBezTo>
                    <a:pt x="736" y="652"/>
                    <a:pt x="811" y="671"/>
                    <a:pt x="873" y="710"/>
                  </a:cubicBezTo>
                  <a:cubicBezTo>
                    <a:pt x="935" y="748"/>
                    <a:pt x="982" y="803"/>
                    <a:pt x="1013" y="872"/>
                  </a:cubicBezTo>
                  <a:cubicBezTo>
                    <a:pt x="1044" y="942"/>
                    <a:pt x="1060" y="1024"/>
                    <a:pt x="1060" y="1118"/>
                  </a:cubicBezTo>
                  <a:cubicBezTo>
                    <a:pt x="1060" y="1220"/>
                    <a:pt x="1040" y="1309"/>
                    <a:pt x="1001" y="1387"/>
                  </a:cubicBezTo>
                  <a:cubicBezTo>
                    <a:pt x="962" y="1465"/>
                    <a:pt x="902" y="1526"/>
                    <a:pt x="820" y="1570"/>
                  </a:cubicBezTo>
                  <a:cubicBezTo>
                    <a:pt x="739" y="1615"/>
                    <a:pt x="638" y="1637"/>
                    <a:pt x="518" y="1637"/>
                  </a:cubicBezTo>
                  <a:cubicBezTo>
                    <a:pt x="347" y="1637"/>
                    <a:pt x="218" y="1584"/>
                    <a:pt x="131" y="1478"/>
                  </a:cubicBezTo>
                  <a:cubicBezTo>
                    <a:pt x="44" y="1371"/>
                    <a:pt x="0" y="1215"/>
                    <a:pt x="0" y="1008"/>
                  </a:cubicBezTo>
                  <a:cubicBezTo>
                    <a:pt x="0" y="869"/>
                    <a:pt x="22" y="739"/>
                    <a:pt x="66" y="618"/>
                  </a:cubicBezTo>
                  <a:cubicBezTo>
                    <a:pt x="110" y="496"/>
                    <a:pt x="172" y="391"/>
                    <a:pt x="252" y="301"/>
                  </a:cubicBezTo>
                  <a:cubicBezTo>
                    <a:pt x="333" y="210"/>
                    <a:pt x="426" y="139"/>
                    <a:pt x="533" y="87"/>
                  </a:cubicBezTo>
                  <a:cubicBezTo>
                    <a:pt x="639" y="35"/>
                    <a:pt x="750" y="6"/>
                    <a:pt x="86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4041775" y="3581400"/>
              <a:ext cx="93663" cy="153988"/>
            </a:xfrm>
            <a:custGeom>
              <a:avLst/>
              <a:gdLst>
                <a:gd name="T0" fmla="*/ 523 w 985"/>
                <a:gd name="T1" fmla="*/ 0 h 1618"/>
                <a:gd name="T2" fmla="*/ 852 w 985"/>
                <a:gd name="T3" fmla="*/ 95 h 1618"/>
                <a:gd name="T4" fmla="*/ 964 w 985"/>
                <a:gd name="T5" fmla="*/ 373 h 1618"/>
                <a:gd name="T6" fmla="*/ 951 w 985"/>
                <a:gd name="T7" fmla="*/ 487 h 1618"/>
                <a:gd name="T8" fmla="*/ 913 w 985"/>
                <a:gd name="T9" fmla="*/ 590 h 1618"/>
                <a:gd name="T10" fmla="*/ 842 w 985"/>
                <a:gd name="T11" fmla="*/ 700 h 1618"/>
                <a:gd name="T12" fmla="*/ 743 w 985"/>
                <a:gd name="T13" fmla="*/ 819 h 1618"/>
                <a:gd name="T14" fmla="*/ 557 w 985"/>
                <a:gd name="T15" fmla="*/ 1020 h 1618"/>
                <a:gd name="T16" fmla="*/ 230 w 985"/>
                <a:gd name="T17" fmla="*/ 1431 h 1618"/>
                <a:gd name="T18" fmla="*/ 672 w 985"/>
                <a:gd name="T19" fmla="*/ 1431 h 1618"/>
                <a:gd name="T20" fmla="*/ 764 w 985"/>
                <a:gd name="T21" fmla="*/ 1424 h 1618"/>
                <a:gd name="T22" fmla="*/ 821 w 985"/>
                <a:gd name="T23" fmla="*/ 1400 h 1618"/>
                <a:gd name="T24" fmla="*/ 854 w 985"/>
                <a:gd name="T25" fmla="*/ 1358 h 1618"/>
                <a:gd name="T26" fmla="*/ 885 w 985"/>
                <a:gd name="T27" fmla="*/ 1276 h 1618"/>
                <a:gd name="T28" fmla="*/ 985 w 985"/>
                <a:gd name="T29" fmla="*/ 1276 h 1618"/>
                <a:gd name="T30" fmla="*/ 965 w 985"/>
                <a:gd name="T31" fmla="*/ 1618 h 1618"/>
                <a:gd name="T32" fmla="*/ 0 w 985"/>
                <a:gd name="T33" fmla="*/ 1618 h 1618"/>
                <a:gd name="T34" fmla="*/ 0 w 985"/>
                <a:gd name="T35" fmla="*/ 1562 h 1618"/>
                <a:gd name="T36" fmla="*/ 136 w 985"/>
                <a:gd name="T37" fmla="*/ 1310 h 1618"/>
                <a:gd name="T38" fmla="*/ 379 w 985"/>
                <a:gd name="T39" fmla="*/ 1007 h 1618"/>
                <a:gd name="T40" fmla="*/ 575 w 985"/>
                <a:gd name="T41" fmla="*/ 779 h 1618"/>
                <a:gd name="T42" fmla="*/ 672 w 985"/>
                <a:gd name="T43" fmla="*/ 633 h 1618"/>
                <a:gd name="T44" fmla="*/ 719 w 985"/>
                <a:gd name="T45" fmla="*/ 517 h 1618"/>
                <a:gd name="T46" fmla="*/ 733 w 985"/>
                <a:gd name="T47" fmla="*/ 408 h 1618"/>
                <a:gd name="T48" fmla="*/ 705 w 985"/>
                <a:gd name="T49" fmla="*/ 253 h 1618"/>
                <a:gd name="T50" fmla="*/ 618 w 985"/>
                <a:gd name="T51" fmla="*/ 146 h 1618"/>
                <a:gd name="T52" fmla="*/ 473 w 985"/>
                <a:gd name="T53" fmla="*/ 108 h 1618"/>
                <a:gd name="T54" fmla="*/ 177 w 985"/>
                <a:gd name="T55" fmla="*/ 352 h 1618"/>
                <a:gd name="T56" fmla="*/ 35 w 985"/>
                <a:gd name="T57" fmla="*/ 352 h 1618"/>
                <a:gd name="T58" fmla="*/ 35 w 985"/>
                <a:gd name="T59" fmla="*/ 127 h 1618"/>
                <a:gd name="T60" fmla="*/ 301 w 985"/>
                <a:gd name="T61" fmla="*/ 30 h 1618"/>
                <a:gd name="T62" fmla="*/ 523 w 985"/>
                <a:gd name="T63" fmla="*/ 0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5" h="1618">
                  <a:moveTo>
                    <a:pt x="523" y="0"/>
                  </a:moveTo>
                  <a:cubicBezTo>
                    <a:pt x="668" y="0"/>
                    <a:pt x="778" y="32"/>
                    <a:pt x="852" y="95"/>
                  </a:cubicBezTo>
                  <a:cubicBezTo>
                    <a:pt x="926" y="159"/>
                    <a:pt x="964" y="252"/>
                    <a:pt x="964" y="373"/>
                  </a:cubicBezTo>
                  <a:cubicBezTo>
                    <a:pt x="964" y="414"/>
                    <a:pt x="959" y="452"/>
                    <a:pt x="951" y="487"/>
                  </a:cubicBezTo>
                  <a:cubicBezTo>
                    <a:pt x="943" y="522"/>
                    <a:pt x="930" y="556"/>
                    <a:pt x="913" y="590"/>
                  </a:cubicBezTo>
                  <a:cubicBezTo>
                    <a:pt x="895" y="624"/>
                    <a:pt x="871" y="661"/>
                    <a:pt x="842" y="700"/>
                  </a:cubicBezTo>
                  <a:cubicBezTo>
                    <a:pt x="812" y="739"/>
                    <a:pt x="779" y="778"/>
                    <a:pt x="743" y="819"/>
                  </a:cubicBezTo>
                  <a:cubicBezTo>
                    <a:pt x="707" y="859"/>
                    <a:pt x="645" y="926"/>
                    <a:pt x="557" y="1020"/>
                  </a:cubicBezTo>
                  <a:cubicBezTo>
                    <a:pt x="409" y="1177"/>
                    <a:pt x="300" y="1314"/>
                    <a:pt x="230" y="1431"/>
                  </a:cubicBezTo>
                  <a:lnTo>
                    <a:pt x="672" y="1431"/>
                  </a:lnTo>
                  <a:cubicBezTo>
                    <a:pt x="710" y="1431"/>
                    <a:pt x="741" y="1429"/>
                    <a:pt x="764" y="1424"/>
                  </a:cubicBezTo>
                  <a:cubicBezTo>
                    <a:pt x="788" y="1419"/>
                    <a:pt x="807" y="1411"/>
                    <a:pt x="821" y="1400"/>
                  </a:cubicBezTo>
                  <a:cubicBezTo>
                    <a:pt x="835" y="1389"/>
                    <a:pt x="846" y="1375"/>
                    <a:pt x="854" y="1358"/>
                  </a:cubicBezTo>
                  <a:cubicBezTo>
                    <a:pt x="862" y="1340"/>
                    <a:pt x="873" y="1313"/>
                    <a:pt x="885" y="1276"/>
                  </a:cubicBezTo>
                  <a:lnTo>
                    <a:pt x="985" y="1276"/>
                  </a:lnTo>
                  <a:lnTo>
                    <a:pt x="965" y="1618"/>
                  </a:lnTo>
                  <a:lnTo>
                    <a:pt x="0" y="1618"/>
                  </a:lnTo>
                  <a:lnTo>
                    <a:pt x="0" y="1562"/>
                  </a:lnTo>
                  <a:cubicBezTo>
                    <a:pt x="34" y="1480"/>
                    <a:pt x="79" y="1396"/>
                    <a:pt x="136" y="1310"/>
                  </a:cubicBezTo>
                  <a:cubicBezTo>
                    <a:pt x="193" y="1224"/>
                    <a:pt x="274" y="1123"/>
                    <a:pt x="379" y="1007"/>
                  </a:cubicBezTo>
                  <a:cubicBezTo>
                    <a:pt x="469" y="907"/>
                    <a:pt x="535" y="831"/>
                    <a:pt x="575" y="779"/>
                  </a:cubicBezTo>
                  <a:cubicBezTo>
                    <a:pt x="618" y="723"/>
                    <a:pt x="651" y="674"/>
                    <a:pt x="672" y="633"/>
                  </a:cubicBezTo>
                  <a:cubicBezTo>
                    <a:pt x="694" y="592"/>
                    <a:pt x="709" y="554"/>
                    <a:pt x="719" y="517"/>
                  </a:cubicBezTo>
                  <a:cubicBezTo>
                    <a:pt x="728" y="481"/>
                    <a:pt x="733" y="445"/>
                    <a:pt x="733" y="408"/>
                  </a:cubicBezTo>
                  <a:cubicBezTo>
                    <a:pt x="733" y="349"/>
                    <a:pt x="723" y="297"/>
                    <a:pt x="705" y="253"/>
                  </a:cubicBezTo>
                  <a:cubicBezTo>
                    <a:pt x="686" y="208"/>
                    <a:pt x="657" y="172"/>
                    <a:pt x="618" y="146"/>
                  </a:cubicBezTo>
                  <a:cubicBezTo>
                    <a:pt x="580" y="121"/>
                    <a:pt x="531" y="108"/>
                    <a:pt x="473" y="108"/>
                  </a:cubicBezTo>
                  <a:cubicBezTo>
                    <a:pt x="326" y="108"/>
                    <a:pt x="228" y="189"/>
                    <a:pt x="177" y="352"/>
                  </a:cubicBezTo>
                  <a:lnTo>
                    <a:pt x="35" y="352"/>
                  </a:lnTo>
                  <a:lnTo>
                    <a:pt x="35" y="127"/>
                  </a:lnTo>
                  <a:cubicBezTo>
                    <a:pt x="130" y="82"/>
                    <a:pt x="218" y="50"/>
                    <a:pt x="301" y="30"/>
                  </a:cubicBezTo>
                  <a:cubicBezTo>
                    <a:pt x="383" y="10"/>
                    <a:pt x="457" y="0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4167188" y="3541713"/>
              <a:ext cx="69850" cy="111125"/>
            </a:xfrm>
            <a:custGeom>
              <a:avLst/>
              <a:gdLst>
                <a:gd name="T0" fmla="*/ 608 w 728"/>
                <a:gd name="T1" fmla="*/ 0 h 1172"/>
                <a:gd name="T2" fmla="*/ 685 w 728"/>
                <a:gd name="T3" fmla="*/ 0 h 1172"/>
                <a:gd name="T4" fmla="*/ 673 w 728"/>
                <a:gd name="T5" fmla="*/ 208 h 1172"/>
                <a:gd name="T6" fmla="*/ 170 w 728"/>
                <a:gd name="T7" fmla="*/ 208 h 1172"/>
                <a:gd name="T8" fmla="*/ 170 w 728"/>
                <a:gd name="T9" fmla="*/ 544 h 1172"/>
                <a:gd name="T10" fmla="*/ 269 w 728"/>
                <a:gd name="T11" fmla="*/ 519 h 1172"/>
                <a:gd name="T12" fmla="*/ 379 w 728"/>
                <a:gd name="T13" fmla="*/ 510 h 1172"/>
                <a:gd name="T14" fmla="*/ 522 w 728"/>
                <a:gd name="T15" fmla="*/ 532 h 1172"/>
                <a:gd name="T16" fmla="*/ 632 w 728"/>
                <a:gd name="T17" fmla="*/ 594 h 1172"/>
                <a:gd name="T18" fmla="*/ 703 w 728"/>
                <a:gd name="T19" fmla="*/ 693 h 1172"/>
                <a:gd name="T20" fmla="*/ 728 w 728"/>
                <a:gd name="T21" fmla="*/ 823 h 1172"/>
                <a:gd name="T22" fmla="*/ 700 w 728"/>
                <a:gd name="T23" fmla="*/ 970 h 1172"/>
                <a:gd name="T24" fmla="*/ 619 w 728"/>
                <a:gd name="T25" fmla="*/ 1080 h 1172"/>
                <a:gd name="T26" fmla="*/ 490 w 728"/>
                <a:gd name="T27" fmla="*/ 1149 h 1172"/>
                <a:gd name="T28" fmla="*/ 318 w 728"/>
                <a:gd name="T29" fmla="*/ 1172 h 1172"/>
                <a:gd name="T30" fmla="*/ 164 w 728"/>
                <a:gd name="T31" fmla="*/ 1158 h 1172"/>
                <a:gd name="T32" fmla="*/ 0 w 728"/>
                <a:gd name="T33" fmla="*/ 1115 h 1172"/>
                <a:gd name="T34" fmla="*/ 0 w 728"/>
                <a:gd name="T35" fmla="*/ 924 h 1172"/>
                <a:gd name="T36" fmla="*/ 110 w 728"/>
                <a:gd name="T37" fmla="*/ 924 h 1172"/>
                <a:gd name="T38" fmla="*/ 187 w 728"/>
                <a:gd name="T39" fmla="*/ 1048 h 1172"/>
                <a:gd name="T40" fmla="*/ 323 w 728"/>
                <a:gd name="T41" fmla="*/ 1086 h 1172"/>
                <a:gd name="T42" fmla="*/ 493 w 728"/>
                <a:gd name="T43" fmla="*/ 1027 h 1172"/>
                <a:gd name="T44" fmla="*/ 550 w 728"/>
                <a:gd name="T45" fmla="*/ 844 h 1172"/>
                <a:gd name="T46" fmla="*/ 489 w 728"/>
                <a:gd name="T47" fmla="*/ 667 h 1172"/>
                <a:gd name="T48" fmla="*/ 318 w 728"/>
                <a:gd name="T49" fmla="*/ 609 h 1172"/>
                <a:gd name="T50" fmla="*/ 266 w 728"/>
                <a:gd name="T51" fmla="*/ 610 h 1172"/>
                <a:gd name="T52" fmla="*/ 219 w 728"/>
                <a:gd name="T53" fmla="*/ 614 h 1172"/>
                <a:gd name="T54" fmla="*/ 173 w 728"/>
                <a:gd name="T55" fmla="*/ 623 h 1172"/>
                <a:gd name="T56" fmla="*/ 122 w 728"/>
                <a:gd name="T57" fmla="*/ 637 h 1172"/>
                <a:gd name="T58" fmla="*/ 51 w 728"/>
                <a:gd name="T59" fmla="*/ 598 h 1172"/>
                <a:gd name="T60" fmla="*/ 51 w 728"/>
                <a:gd name="T61" fmla="*/ 58 h 1172"/>
                <a:gd name="T62" fmla="*/ 527 w 728"/>
                <a:gd name="T63" fmla="*/ 58 h 1172"/>
                <a:gd name="T64" fmla="*/ 560 w 728"/>
                <a:gd name="T65" fmla="*/ 55 h 1172"/>
                <a:gd name="T66" fmla="*/ 580 w 728"/>
                <a:gd name="T67" fmla="*/ 47 h 1172"/>
                <a:gd name="T68" fmla="*/ 594 w 728"/>
                <a:gd name="T69" fmla="*/ 31 h 1172"/>
                <a:gd name="T70" fmla="*/ 608 w 728"/>
                <a:gd name="T71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8" h="1172">
                  <a:moveTo>
                    <a:pt x="608" y="0"/>
                  </a:moveTo>
                  <a:lnTo>
                    <a:pt x="685" y="0"/>
                  </a:lnTo>
                  <a:lnTo>
                    <a:pt x="673" y="208"/>
                  </a:lnTo>
                  <a:lnTo>
                    <a:pt x="170" y="208"/>
                  </a:lnTo>
                  <a:lnTo>
                    <a:pt x="170" y="544"/>
                  </a:lnTo>
                  <a:cubicBezTo>
                    <a:pt x="200" y="534"/>
                    <a:pt x="233" y="526"/>
                    <a:pt x="269" y="519"/>
                  </a:cubicBezTo>
                  <a:cubicBezTo>
                    <a:pt x="305" y="513"/>
                    <a:pt x="342" y="510"/>
                    <a:pt x="379" y="510"/>
                  </a:cubicBezTo>
                  <a:cubicBezTo>
                    <a:pt x="431" y="510"/>
                    <a:pt x="479" y="517"/>
                    <a:pt x="522" y="532"/>
                  </a:cubicBezTo>
                  <a:cubicBezTo>
                    <a:pt x="564" y="546"/>
                    <a:pt x="601" y="567"/>
                    <a:pt x="632" y="594"/>
                  </a:cubicBezTo>
                  <a:cubicBezTo>
                    <a:pt x="662" y="622"/>
                    <a:pt x="686" y="655"/>
                    <a:pt x="703" y="693"/>
                  </a:cubicBezTo>
                  <a:cubicBezTo>
                    <a:pt x="720" y="732"/>
                    <a:pt x="728" y="775"/>
                    <a:pt x="728" y="823"/>
                  </a:cubicBezTo>
                  <a:cubicBezTo>
                    <a:pt x="728" y="878"/>
                    <a:pt x="719" y="927"/>
                    <a:pt x="700" y="970"/>
                  </a:cubicBezTo>
                  <a:cubicBezTo>
                    <a:pt x="681" y="1013"/>
                    <a:pt x="654" y="1050"/>
                    <a:pt x="619" y="1080"/>
                  </a:cubicBezTo>
                  <a:cubicBezTo>
                    <a:pt x="583" y="1110"/>
                    <a:pt x="541" y="1133"/>
                    <a:pt x="490" y="1149"/>
                  </a:cubicBezTo>
                  <a:cubicBezTo>
                    <a:pt x="439" y="1165"/>
                    <a:pt x="382" y="1172"/>
                    <a:pt x="318" y="1172"/>
                  </a:cubicBezTo>
                  <a:cubicBezTo>
                    <a:pt x="268" y="1172"/>
                    <a:pt x="216" y="1168"/>
                    <a:pt x="164" y="1158"/>
                  </a:cubicBezTo>
                  <a:cubicBezTo>
                    <a:pt x="111" y="1148"/>
                    <a:pt x="56" y="1134"/>
                    <a:pt x="0" y="1115"/>
                  </a:cubicBezTo>
                  <a:lnTo>
                    <a:pt x="0" y="924"/>
                  </a:lnTo>
                  <a:lnTo>
                    <a:pt x="110" y="924"/>
                  </a:lnTo>
                  <a:cubicBezTo>
                    <a:pt x="127" y="982"/>
                    <a:pt x="152" y="1023"/>
                    <a:pt x="187" y="1048"/>
                  </a:cubicBezTo>
                  <a:cubicBezTo>
                    <a:pt x="221" y="1073"/>
                    <a:pt x="267" y="1086"/>
                    <a:pt x="323" y="1086"/>
                  </a:cubicBezTo>
                  <a:cubicBezTo>
                    <a:pt x="398" y="1086"/>
                    <a:pt x="454" y="1066"/>
                    <a:pt x="493" y="1027"/>
                  </a:cubicBezTo>
                  <a:cubicBezTo>
                    <a:pt x="531" y="988"/>
                    <a:pt x="550" y="927"/>
                    <a:pt x="550" y="844"/>
                  </a:cubicBezTo>
                  <a:cubicBezTo>
                    <a:pt x="550" y="764"/>
                    <a:pt x="530" y="705"/>
                    <a:pt x="489" y="667"/>
                  </a:cubicBezTo>
                  <a:cubicBezTo>
                    <a:pt x="449" y="628"/>
                    <a:pt x="392" y="609"/>
                    <a:pt x="318" y="609"/>
                  </a:cubicBezTo>
                  <a:cubicBezTo>
                    <a:pt x="299" y="609"/>
                    <a:pt x="281" y="609"/>
                    <a:pt x="266" y="610"/>
                  </a:cubicBezTo>
                  <a:cubicBezTo>
                    <a:pt x="250" y="610"/>
                    <a:pt x="234" y="612"/>
                    <a:pt x="219" y="614"/>
                  </a:cubicBezTo>
                  <a:cubicBezTo>
                    <a:pt x="203" y="616"/>
                    <a:pt x="188" y="619"/>
                    <a:pt x="173" y="623"/>
                  </a:cubicBezTo>
                  <a:cubicBezTo>
                    <a:pt x="158" y="627"/>
                    <a:pt x="140" y="632"/>
                    <a:pt x="122" y="637"/>
                  </a:cubicBezTo>
                  <a:lnTo>
                    <a:pt x="51" y="598"/>
                  </a:lnTo>
                  <a:lnTo>
                    <a:pt x="51" y="58"/>
                  </a:lnTo>
                  <a:lnTo>
                    <a:pt x="527" y="58"/>
                  </a:lnTo>
                  <a:cubicBezTo>
                    <a:pt x="541" y="57"/>
                    <a:pt x="552" y="56"/>
                    <a:pt x="560" y="55"/>
                  </a:cubicBezTo>
                  <a:cubicBezTo>
                    <a:pt x="569" y="54"/>
                    <a:pt x="575" y="51"/>
                    <a:pt x="580" y="47"/>
                  </a:cubicBezTo>
                  <a:cubicBezTo>
                    <a:pt x="586" y="43"/>
                    <a:pt x="590" y="38"/>
                    <a:pt x="594" y="31"/>
                  </a:cubicBezTo>
                  <a:cubicBezTo>
                    <a:pt x="598" y="24"/>
                    <a:pt x="603" y="13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 noEditPoints="1"/>
            </p:cNvSpPr>
            <p:nvPr/>
          </p:nvSpPr>
          <p:spPr bwMode="auto">
            <a:xfrm>
              <a:off x="4340225" y="3640138"/>
              <a:ext cx="138113" cy="60325"/>
            </a:xfrm>
            <a:custGeom>
              <a:avLst/>
              <a:gdLst>
                <a:gd name="T0" fmla="*/ 0 w 87"/>
                <a:gd name="T1" fmla="*/ 29 h 38"/>
                <a:gd name="T2" fmla="*/ 87 w 87"/>
                <a:gd name="T3" fmla="*/ 29 h 38"/>
                <a:gd name="T4" fmla="*/ 87 w 87"/>
                <a:gd name="T5" fmla="*/ 38 h 38"/>
                <a:gd name="T6" fmla="*/ 0 w 87"/>
                <a:gd name="T7" fmla="*/ 38 h 38"/>
                <a:gd name="T8" fmla="*/ 0 w 87"/>
                <a:gd name="T9" fmla="*/ 29 h 38"/>
                <a:gd name="T10" fmla="*/ 0 w 87"/>
                <a:gd name="T11" fmla="*/ 0 h 38"/>
                <a:gd name="T12" fmla="*/ 87 w 87"/>
                <a:gd name="T13" fmla="*/ 0 h 38"/>
                <a:gd name="T14" fmla="*/ 87 w 87"/>
                <a:gd name="T15" fmla="*/ 9 h 38"/>
                <a:gd name="T16" fmla="*/ 0 w 87"/>
                <a:gd name="T17" fmla="*/ 9 h 38"/>
                <a:gd name="T18" fmla="*/ 0 w 87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0" y="29"/>
                  </a:moveTo>
                  <a:lnTo>
                    <a:pt x="87" y="29"/>
                  </a:lnTo>
                  <a:lnTo>
                    <a:pt x="87" y="38"/>
                  </a:lnTo>
                  <a:lnTo>
                    <a:pt x="0" y="38"/>
                  </a:lnTo>
                  <a:lnTo>
                    <a:pt x="0" y="29"/>
                  </a:lnTo>
                  <a:close/>
                  <a:moveTo>
                    <a:pt x="0" y="0"/>
                  </a:moveTo>
                  <a:lnTo>
                    <a:pt x="87" y="0"/>
                  </a:lnTo>
                  <a:lnTo>
                    <a:pt x="8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 noEditPoints="1"/>
            </p:cNvSpPr>
            <p:nvPr/>
          </p:nvSpPr>
          <p:spPr bwMode="auto">
            <a:xfrm>
              <a:off x="4575175" y="3581400"/>
              <a:ext cx="219075" cy="155575"/>
            </a:xfrm>
            <a:custGeom>
              <a:avLst/>
              <a:gdLst>
                <a:gd name="T0" fmla="*/ 2162 w 2295"/>
                <a:gd name="T1" fmla="*/ 95 h 1637"/>
                <a:gd name="T2" fmla="*/ 2261 w 2295"/>
                <a:gd name="T3" fmla="*/ 487 h 1637"/>
                <a:gd name="T4" fmla="*/ 2152 w 2295"/>
                <a:gd name="T5" fmla="*/ 700 h 1637"/>
                <a:gd name="T6" fmla="*/ 1867 w 2295"/>
                <a:gd name="T7" fmla="*/ 1020 h 1637"/>
                <a:gd name="T8" fmla="*/ 1982 w 2295"/>
                <a:gd name="T9" fmla="*/ 1431 h 1637"/>
                <a:gd name="T10" fmla="*/ 2131 w 2295"/>
                <a:gd name="T11" fmla="*/ 1400 h 1637"/>
                <a:gd name="T12" fmla="*/ 2195 w 2295"/>
                <a:gd name="T13" fmla="*/ 1276 h 1637"/>
                <a:gd name="T14" fmla="*/ 2275 w 2295"/>
                <a:gd name="T15" fmla="*/ 1618 h 1637"/>
                <a:gd name="T16" fmla="*/ 1310 w 2295"/>
                <a:gd name="T17" fmla="*/ 1562 h 1637"/>
                <a:gd name="T18" fmla="*/ 1689 w 2295"/>
                <a:gd name="T19" fmla="*/ 1007 h 1637"/>
                <a:gd name="T20" fmla="*/ 1982 w 2295"/>
                <a:gd name="T21" fmla="*/ 633 h 1637"/>
                <a:gd name="T22" fmla="*/ 2043 w 2295"/>
                <a:gd name="T23" fmla="*/ 408 h 1637"/>
                <a:gd name="T24" fmla="*/ 1928 w 2295"/>
                <a:gd name="T25" fmla="*/ 146 h 1637"/>
                <a:gd name="T26" fmla="*/ 1487 w 2295"/>
                <a:gd name="T27" fmla="*/ 352 h 1637"/>
                <a:gd name="T28" fmla="*/ 1345 w 2295"/>
                <a:gd name="T29" fmla="*/ 127 h 1637"/>
                <a:gd name="T30" fmla="*/ 1833 w 2295"/>
                <a:gd name="T31" fmla="*/ 0 h 1637"/>
                <a:gd name="T32" fmla="*/ 732 w 2295"/>
                <a:gd name="T33" fmla="*/ 41 h 1637"/>
                <a:gd name="T34" fmla="*/ 937 w 2295"/>
                <a:gd name="T35" fmla="*/ 342 h 1637"/>
                <a:gd name="T36" fmla="*/ 786 w 2295"/>
                <a:gd name="T37" fmla="*/ 649 h 1637"/>
                <a:gd name="T38" fmla="*/ 599 w 2295"/>
                <a:gd name="T39" fmla="*/ 770 h 1637"/>
                <a:gd name="T40" fmla="*/ 854 w 2295"/>
                <a:gd name="T41" fmla="*/ 894 h 1637"/>
                <a:gd name="T42" fmla="*/ 968 w 2295"/>
                <a:gd name="T43" fmla="*/ 1168 h 1637"/>
                <a:gd name="T44" fmla="*/ 728 w 2295"/>
                <a:gd name="T45" fmla="*/ 1576 h 1637"/>
                <a:gd name="T46" fmla="*/ 214 w 2295"/>
                <a:gd name="T47" fmla="*/ 1614 h 1637"/>
                <a:gd name="T48" fmla="*/ 0 w 2295"/>
                <a:gd name="T49" fmla="*/ 1305 h 1637"/>
                <a:gd name="T50" fmla="*/ 249 w 2295"/>
                <a:gd name="T51" fmla="*/ 1482 h 1637"/>
                <a:gd name="T52" fmla="*/ 663 w 2295"/>
                <a:gd name="T53" fmla="*/ 1454 h 1637"/>
                <a:gd name="T54" fmla="*/ 637 w 2295"/>
                <a:gd name="T55" fmla="*/ 947 h 1637"/>
                <a:gd name="T56" fmla="*/ 230 w 2295"/>
                <a:gd name="T57" fmla="*/ 857 h 1637"/>
                <a:gd name="T58" fmla="*/ 496 w 2295"/>
                <a:gd name="T59" fmla="*/ 693 h 1637"/>
                <a:gd name="T60" fmla="*/ 710 w 2295"/>
                <a:gd name="T61" fmla="*/ 379 h 1637"/>
                <a:gd name="T62" fmla="*/ 439 w 2295"/>
                <a:gd name="T63" fmla="*/ 108 h 1637"/>
                <a:gd name="T64" fmla="*/ 158 w 2295"/>
                <a:gd name="T65" fmla="*/ 350 h 1637"/>
                <a:gd name="T66" fmla="*/ 17 w 2295"/>
                <a:gd name="T67" fmla="*/ 128 h 1637"/>
                <a:gd name="T68" fmla="*/ 500 w 2295"/>
                <a:gd name="T69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95" h="1637">
                  <a:moveTo>
                    <a:pt x="1833" y="0"/>
                  </a:moveTo>
                  <a:cubicBezTo>
                    <a:pt x="1978" y="0"/>
                    <a:pt x="2088" y="32"/>
                    <a:pt x="2162" y="95"/>
                  </a:cubicBezTo>
                  <a:cubicBezTo>
                    <a:pt x="2236" y="159"/>
                    <a:pt x="2274" y="252"/>
                    <a:pt x="2274" y="373"/>
                  </a:cubicBezTo>
                  <a:cubicBezTo>
                    <a:pt x="2274" y="414"/>
                    <a:pt x="2269" y="452"/>
                    <a:pt x="2261" y="487"/>
                  </a:cubicBezTo>
                  <a:cubicBezTo>
                    <a:pt x="2253" y="522"/>
                    <a:pt x="2240" y="556"/>
                    <a:pt x="2223" y="590"/>
                  </a:cubicBezTo>
                  <a:cubicBezTo>
                    <a:pt x="2205" y="624"/>
                    <a:pt x="2181" y="661"/>
                    <a:pt x="2152" y="700"/>
                  </a:cubicBezTo>
                  <a:cubicBezTo>
                    <a:pt x="2122" y="739"/>
                    <a:pt x="2089" y="778"/>
                    <a:pt x="2053" y="819"/>
                  </a:cubicBezTo>
                  <a:cubicBezTo>
                    <a:pt x="2017" y="859"/>
                    <a:pt x="1955" y="926"/>
                    <a:pt x="1867" y="1020"/>
                  </a:cubicBezTo>
                  <a:cubicBezTo>
                    <a:pt x="1719" y="1177"/>
                    <a:pt x="1610" y="1314"/>
                    <a:pt x="1540" y="1431"/>
                  </a:cubicBezTo>
                  <a:lnTo>
                    <a:pt x="1982" y="1431"/>
                  </a:lnTo>
                  <a:cubicBezTo>
                    <a:pt x="2020" y="1431"/>
                    <a:pt x="2051" y="1429"/>
                    <a:pt x="2074" y="1424"/>
                  </a:cubicBezTo>
                  <a:cubicBezTo>
                    <a:pt x="2098" y="1419"/>
                    <a:pt x="2117" y="1411"/>
                    <a:pt x="2131" y="1400"/>
                  </a:cubicBezTo>
                  <a:cubicBezTo>
                    <a:pt x="2145" y="1389"/>
                    <a:pt x="2156" y="1375"/>
                    <a:pt x="2164" y="1358"/>
                  </a:cubicBezTo>
                  <a:cubicBezTo>
                    <a:pt x="2172" y="1340"/>
                    <a:pt x="2183" y="1313"/>
                    <a:pt x="2195" y="1276"/>
                  </a:cubicBezTo>
                  <a:lnTo>
                    <a:pt x="2295" y="1276"/>
                  </a:lnTo>
                  <a:lnTo>
                    <a:pt x="2275" y="1618"/>
                  </a:lnTo>
                  <a:lnTo>
                    <a:pt x="1310" y="1618"/>
                  </a:lnTo>
                  <a:lnTo>
                    <a:pt x="1310" y="1562"/>
                  </a:lnTo>
                  <a:cubicBezTo>
                    <a:pt x="1344" y="1480"/>
                    <a:pt x="1389" y="1396"/>
                    <a:pt x="1446" y="1310"/>
                  </a:cubicBezTo>
                  <a:cubicBezTo>
                    <a:pt x="1503" y="1224"/>
                    <a:pt x="1584" y="1123"/>
                    <a:pt x="1689" y="1007"/>
                  </a:cubicBezTo>
                  <a:cubicBezTo>
                    <a:pt x="1779" y="907"/>
                    <a:pt x="1845" y="831"/>
                    <a:pt x="1885" y="779"/>
                  </a:cubicBezTo>
                  <a:cubicBezTo>
                    <a:pt x="1928" y="723"/>
                    <a:pt x="1961" y="674"/>
                    <a:pt x="1982" y="633"/>
                  </a:cubicBezTo>
                  <a:cubicBezTo>
                    <a:pt x="2004" y="592"/>
                    <a:pt x="2019" y="554"/>
                    <a:pt x="2029" y="517"/>
                  </a:cubicBezTo>
                  <a:cubicBezTo>
                    <a:pt x="2038" y="481"/>
                    <a:pt x="2043" y="445"/>
                    <a:pt x="2043" y="408"/>
                  </a:cubicBezTo>
                  <a:cubicBezTo>
                    <a:pt x="2043" y="349"/>
                    <a:pt x="2033" y="297"/>
                    <a:pt x="2015" y="253"/>
                  </a:cubicBezTo>
                  <a:cubicBezTo>
                    <a:pt x="1996" y="208"/>
                    <a:pt x="1967" y="172"/>
                    <a:pt x="1928" y="146"/>
                  </a:cubicBezTo>
                  <a:cubicBezTo>
                    <a:pt x="1890" y="121"/>
                    <a:pt x="1841" y="108"/>
                    <a:pt x="1783" y="108"/>
                  </a:cubicBezTo>
                  <a:cubicBezTo>
                    <a:pt x="1636" y="108"/>
                    <a:pt x="1538" y="189"/>
                    <a:pt x="1487" y="352"/>
                  </a:cubicBezTo>
                  <a:lnTo>
                    <a:pt x="1345" y="352"/>
                  </a:lnTo>
                  <a:lnTo>
                    <a:pt x="1345" y="127"/>
                  </a:lnTo>
                  <a:cubicBezTo>
                    <a:pt x="1440" y="82"/>
                    <a:pt x="1528" y="50"/>
                    <a:pt x="1611" y="30"/>
                  </a:cubicBezTo>
                  <a:cubicBezTo>
                    <a:pt x="1693" y="10"/>
                    <a:pt x="1767" y="0"/>
                    <a:pt x="1833" y="0"/>
                  </a:cubicBezTo>
                  <a:close/>
                  <a:moveTo>
                    <a:pt x="500" y="0"/>
                  </a:moveTo>
                  <a:cubicBezTo>
                    <a:pt x="589" y="0"/>
                    <a:pt x="666" y="14"/>
                    <a:pt x="732" y="41"/>
                  </a:cubicBezTo>
                  <a:cubicBezTo>
                    <a:pt x="799" y="68"/>
                    <a:pt x="849" y="108"/>
                    <a:pt x="885" y="159"/>
                  </a:cubicBezTo>
                  <a:cubicBezTo>
                    <a:pt x="920" y="210"/>
                    <a:pt x="937" y="271"/>
                    <a:pt x="937" y="342"/>
                  </a:cubicBezTo>
                  <a:cubicBezTo>
                    <a:pt x="937" y="409"/>
                    <a:pt x="924" y="467"/>
                    <a:pt x="898" y="517"/>
                  </a:cubicBezTo>
                  <a:cubicBezTo>
                    <a:pt x="871" y="568"/>
                    <a:pt x="834" y="612"/>
                    <a:pt x="786" y="649"/>
                  </a:cubicBezTo>
                  <a:cubicBezTo>
                    <a:pt x="738" y="687"/>
                    <a:pt x="675" y="723"/>
                    <a:pt x="599" y="759"/>
                  </a:cubicBezTo>
                  <a:lnTo>
                    <a:pt x="599" y="770"/>
                  </a:lnTo>
                  <a:cubicBezTo>
                    <a:pt x="646" y="779"/>
                    <a:pt x="692" y="793"/>
                    <a:pt x="736" y="814"/>
                  </a:cubicBezTo>
                  <a:cubicBezTo>
                    <a:pt x="781" y="835"/>
                    <a:pt x="820" y="861"/>
                    <a:pt x="854" y="894"/>
                  </a:cubicBezTo>
                  <a:cubicBezTo>
                    <a:pt x="889" y="927"/>
                    <a:pt x="916" y="966"/>
                    <a:pt x="937" y="1012"/>
                  </a:cubicBezTo>
                  <a:cubicBezTo>
                    <a:pt x="958" y="1058"/>
                    <a:pt x="968" y="1110"/>
                    <a:pt x="968" y="1168"/>
                  </a:cubicBezTo>
                  <a:cubicBezTo>
                    <a:pt x="968" y="1259"/>
                    <a:pt x="948" y="1339"/>
                    <a:pt x="909" y="1410"/>
                  </a:cubicBezTo>
                  <a:cubicBezTo>
                    <a:pt x="869" y="1480"/>
                    <a:pt x="809" y="1536"/>
                    <a:pt x="728" y="1576"/>
                  </a:cubicBezTo>
                  <a:cubicBezTo>
                    <a:pt x="646" y="1617"/>
                    <a:pt x="548" y="1637"/>
                    <a:pt x="431" y="1637"/>
                  </a:cubicBezTo>
                  <a:cubicBezTo>
                    <a:pt x="364" y="1637"/>
                    <a:pt x="291" y="1629"/>
                    <a:pt x="214" y="1614"/>
                  </a:cubicBezTo>
                  <a:cubicBezTo>
                    <a:pt x="136" y="1599"/>
                    <a:pt x="65" y="1579"/>
                    <a:pt x="0" y="1554"/>
                  </a:cubicBezTo>
                  <a:lnTo>
                    <a:pt x="0" y="1305"/>
                  </a:lnTo>
                  <a:lnTo>
                    <a:pt x="141" y="1305"/>
                  </a:lnTo>
                  <a:cubicBezTo>
                    <a:pt x="168" y="1387"/>
                    <a:pt x="204" y="1446"/>
                    <a:pt x="249" y="1482"/>
                  </a:cubicBezTo>
                  <a:cubicBezTo>
                    <a:pt x="294" y="1519"/>
                    <a:pt x="355" y="1537"/>
                    <a:pt x="432" y="1537"/>
                  </a:cubicBezTo>
                  <a:cubicBezTo>
                    <a:pt x="534" y="1537"/>
                    <a:pt x="611" y="1510"/>
                    <a:pt x="663" y="1454"/>
                  </a:cubicBezTo>
                  <a:cubicBezTo>
                    <a:pt x="715" y="1399"/>
                    <a:pt x="741" y="1317"/>
                    <a:pt x="741" y="1208"/>
                  </a:cubicBezTo>
                  <a:cubicBezTo>
                    <a:pt x="741" y="1094"/>
                    <a:pt x="706" y="1007"/>
                    <a:pt x="637" y="947"/>
                  </a:cubicBezTo>
                  <a:cubicBezTo>
                    <a:pt x="569" y="887"/>
                    <a:pt x="468" y="857"/>
                    <a:pt x="335" y="857"/>
                  </a:cubicBezTo>
                  <a:lnTo>
                    <a:pt x="230" y="857"/>
                  </a:lnTo>
                  <a:lnTo>
                    <a:pt x="230" y="754"/>
                  </a:lnTo>
                  <a:cubicBezTo>
                    <a:pt x="335" y="747"/>
                    <a:pt x="424" y="727"/>
                    <a:pt x="496" y="693"/>
                  </a:cubicBezTo>
                  <a:cubicBezTo>
                    <a:pt x="568" y="658"/>
                    <a:pt x="622" y="614"/>
                    <a:pt x="657" y="560"/>
                  </a:cubicBezTo>
                  <a:cubicBezTo>
                    <a:pt x="692" y="506"/>
                    <a:pt x="710" y="446"/>
                    <a:pt x="710" y="379"/>
                  </a:cubicBezTo>
                  <a:cubicBezTo>
                    <a:pt x="710" y="292"/>
                    <a:pt x="687" y="225"/>
                    <a:pt x="641" y="178"/>
                  </a:cubicBezTo>
                  <a:cubicBezTo>
                    <a:pt x="595" y="131"/>
                    <a:pt x="528" y="108"/>
                    <a:pt x="439" y="108"/>
                  </a:cubicBezTo>
                  <a:cubicBezTo>
                    <a:pt x="366" y="108"/>
                    <a:pt x="306" y="128"/>
                    <a:pt x="260" y="168"/>
                  </a:cubicBezTo>
                  <a:cubicBezTo>
                    <a:pt x="214" y="207"/>
                    <a:pt x="180" y="268"/>
                    <a:pt x="158" y="350"/>
                  </a:cubicBezTo>
                  <a:lnTo>
                    <a:pt x="17" y="350"/>
                  </a:lnTo>
                  <a:lnTo>
                    <a:pt x="17" y="128"/>
                  </a:lnTo>
                  <a:cubicBezTo>
                    <a:pt x="108" y="85"/>
                    <a:pt x="193" y="53"/>
                    <a:pt x="272" y="32"/>
                  </a:cubicBezTo>
                  <a:cubicBezTo>
                    <a:pt x="351" y="11"/>
                    <a:pt x="427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5083175" y="3576638"/>
              <a:ext cx="93663" cy="153988"/>
            </a:xfrm>
            <a:custGeom>
              <a:avLst/>
              <a:gdLst>
                <a:gd name="T0" fmla="*/ 262 w 493"/>
                <a:gd name="T1" fmla="*/ 0 h 809"/>
                <a:gd name="T2" fmla="*/ 426 w 493"/>
                <a:gd name="T3" fmla="*/ 47 h 809"/>
                <a:gd name="T4" fmla="*/ 482 w 493"/>
                <a:gd name="T5" fmla="*/ 186 h 809"/>
                <a:gd name="T6" fmla="*/ 476 w 493"/>
                <a:gd name="T7" fmla="*/ 243 h 809"/>
                <a:gd name="T8" fmla="*/ 457 w 493"/>
                <a:gd name="T9" fmla="*/ 295 h 809"/>
                <a:gd name="T10" fmla="*/ 421 w 493"/>
                <a:gd name="T11" fmla="*/ 350 h 809"/>
                <a:gd name="T12" fmla="*/ 372 w 493"/>
                <a:gd name="T13" fmla="*/ 409 h 809"/>
                <a:gd name="T14" fmla="*/ 279 w 493"/>
                <a:gd name="T15" fmla="*/ 509 h 809"/>
                <a:gd name="T16" fmla="*/ 115 w 493"/>
                <a:gd name="T17" fmla="*/ 715 h 809"/>
                <a:gd name="T18" fmla="*/ 336 w 493"/>
                <a:gd name="T19" fmla="*/ 715 h 809"/>
                <a:gd name="T20" fmla="*/ 382 w 493"/>
                <a:gd name="T21" fmla="*/ 712 h 809"/>
                <a:gd name="T22" fmla="*/ 411 w 493"/>
                <a:gd name="T23" fmla="*/ 700 h 809"/>
                <a:gd name="T24" fmla="*/ 427 w 493"/>
                <a:gd name="T25" fmla="*/ 679 h 809"/>
                <a:gd name="T26" fmla="*/ 443 w 493"/>
                <a:gd name="T27" fmla="*/ 638 h 809"/>
                <a:gd name="T28" fmla="*/ 493 w 493"/>
                <a:gd name="T29" fmla="*/ 638 h 809"/>
                <a:gd name="T30" fmla="*/ 483 w 493"/>
                <a:gd name="T31" fmla="*/ 809 h 809"/>
                <a:gd name="T32" fmla="*/ 0 w 493"/>
                <a:gd name="T33" fmla="*/ 809 h 809"/>
                <a:gd name="T34" fmla="*/ 0 w 493"/>
                <a:gd name="T35" fmla="*/ 781 h 809"/>
                <a:gd name="T36" fmla="*/ 68 w 493"/>
                <a:gd name="T37" fmla="*/ 655 h 809"/>
                <a:gd name="T38" fmla="*/ 190 w 493"/>
                <a:gd name="T39" fmla="*/ 503 h 809"/>
                <a:gd name="T40" fmla="*/ 287 w 493"/>
                <a:gd name="T41" fmla="*/ 389 h 809"/>
                <a:gd name="T42" fmla="*/ 336 w 493"/>
                <a:gd name="T43" fmla="*/ 316 h 809"/>
                <a:gd name="T44" fmla="*/ 360 w 493"/>
                <a:gd name="T45" fmla="*/ 258 h 809"/>
                <a:gd name="T46" fmla="*/ 367 w 493"/>
                <a:gd name="T47" fmla="*/ 204 h 809"/>
                <a:gd name="T48" fmla="*/ 353 w 493"/>
                <a:gd name="T49" fmla="*/ 126 h 809"/>
                <a:gd name="T50" fmla="*/ 309 w 493"/>
                <a:gd name="T51" fmla="*/ 73 h 809"/>
                <a:gd name="T52" fmla="*/ 237 w 493"/>
                <a:gd name="T53" fmla="*/ 54 h 809"/>
                <a:gd name="T54" fmla="*/ 89 w 493"/>
                <a:gd name="T55" fmla="*/ 176 h 809"/>
                <a:gd name="T56" fmla="*/ 18 w 493"/>
                <a:gd name="T57" fmla="*/ 176 h 809"/>
                <a:gd name="T58" fmla="*/ 18 w 493"/>
                <a:gd name="T59" fmla="*/ 63 h 809"/>
                <a:gd name="T60" fmla="*/ 151 w 493"/>
                <a:gd name="T61" fmla="*/ 15 h 809"/>
                <a:gd name="T62" fmla="*/ 262 w 493"/>
                <a:gd name="T6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3" h="809">
                  <a:moveTo>
                    <a:pt x="262" y="0"/>
                  </a:moveTo>
                  <a:cubicBezTo>
                    <a:pt x="334" y="0"/>
                    <a:pt x="389" y="16"/>
                    <a:pt x="426" y="47"/>
                  </a:cubicBezTo>
                  <a:cubicBezTo>
                    <a:pt x="463" y="79"/>
                    <a:pt x="482" y="126"/>
                    <a:pt x="482" y="186"/>
                  </a:cubicBezTo>
                  <a:cubicBezTo>
                    <a:pt x="482" y="207"/>
                    <a:pt x="480" y="226"/>
                    <a:pt x="476" y="243"/>
                  </a:cubicBezTo>
                  <a:cubicBezTo>
                    <a:pt x="472" y="261"/>
                    <a:pt x="465" y="278"/>
                    <a:pt x="457" y="295"/>
                  </a:cubicBezTo>
                  <a:cubicBezTo>
                    <a:pt x="448" y="312"/>
                    <a:pt x="436" y="330"/>
                    <a:pt x="421" y="350"/>
                  </a:cubicBezTo>
                  <a:cubicBezTo>
                    <a:pt x="406" y="369"/>
                    <a:pt x="390" y="389"/>
                    <a:pt x="372" y="409"/>
                  </a:cubicBezTo>
                  <a:cubicBezTo>
                    <a:pt x="354" y="429"/>
                    <a:pt x="323" y="463"/>
                    <a:pt x="279" y="509"/>
                  </a:cubicBezTo>
                  <a:cubicBezTo>
                    <a:pt x="204" y="588"/>
                    <a:pt x="150" y="657"/>
                    <a:pt x="115" y="715"/>
                  </a:cubicBezTo>
                  <a:lnTo>
                    <a:pt x="336" y="715"/>
                  </a:lnTo>
                  <a:cubicBezTo>
                    <a:pt x="355" y="715"/>
                    <a:pt x="371" y="714"/>
                    <a:pt x="382" y="712"/>
                  </a:cubicBezTo>
                  <a:cubicBezTo>
                    <a:pt x="394" y="709"/>
                    <a:pt x="404" y="705"/>
                    <a:pt x="411" y="700"/>
                  </a:cubicBezTo>
                  <a:cubicBezTo>
                    <a:pt x="418" y="694"/>
                    <a:pt x="423" y="687"/>
                    <a:pt x="427" y="679"/>
                  </a:cubicBezTo>
                  <a:cubicBezTo>
                    <a:pt x="431" y="670"/>
                    <a:pt x="437" y="656"/>
                    <a:pt x="443" y="638"/>
                  </a:cubicBezTo>
                  <a:lnTo>
                    <a:pt x="493" y="638"/>
                  </a:lnTo>
                  <a:lnTo>
                    <a:pt x="483" y="809"/>
                  </a:lnTo>
                  <a:lnTo>
                    <a:pt x="0" y="809"/>
                  </a:lnTo>
                  <a:lnTo>
                    <a:pt x="0" y="781"/>
                  </a:lnTo>
                  <a:cubicBezTo>
                    <a:pt x="17" y="740"/>
                    <a:pt x="40" y="698"/>
                    <a:pt x="68" y="655"/>
                  </a:cubicBezTo>
                  <a:cubicBezTo>
                    <a:pt x="97" y="612"/>
                    <a:pt x="137" y="561"/>
                    <a:pt x="190" y="503"/>
                  </a:cubicBezTo>
                  <a:cubicBezTo>
                    <a:pt x="235" y="453"/>
                    <a:pt x="268" y="415"/>
                    <a:pt x="287" y="389"/>
                  </a:cubicBezTo>
                  <a:cubicBezTo>
                    <a:pt x="309" y="361"/>
                    <a:pt x="326" y="337"/>
                    <a:pt x="336" y="316"/>
                  </a:cubicBezTo>
                  <a:cubicBezTo>
                    <a:pt x="347" y="296"/>
                    <a:pt x="355" y="277"/>
                    <a:pt x="360" y="258"/>
                  </a:cubicBezTo>
                  <a:cubicBezTo>
                    <a:pt x="364" y="240"/>
                    <a:pt x="367" y="222"/>
                    <a:pt x="367" y="204"/>
                  </a:cubicBezTo>
                  <a:cubicBezTo>
                    <a:pt x="367" y="174"/>
                    <a:pt x="362" y="148"/>
                    <a:pt x="353" y="126"/>
                  </a:cubicBezTo>
                  <a:cubicBezTo>
                    <a:pt x="343" y="104"/>
                    <a:pt x="329" y="86"/>
                    <a:pt x="309" y="73"/>
                  </a:cubicBezTo>
                  <a:cubicBezTo>
                    <a:pt x="290" y="60"/>
                    <a:pt x="266" y="54"/>
                    <a:pt x="237" y="54"/>
                  </a:cubicBezTo>
                  <a:cubicBezTo>
                    <a:pt x="163" y="54"/>
                    <a:pt x="114" y="94"/>
                    <a:pt x="89" y="176"/>
                  </a:cubicBezTo>
                  <a:lnTo>
                    <a:pt x="18" y="176"/>
                  </a:lnTo>
                  <a:lnTo>
                    <a:pt x="18" y="63"/>
                  </a:lnTo>
                  <a:cubicBezTo>
                    <a:pt x="65" y="41"/>
                    <a:pt x="109" y="25"/>
                    <a:pt x="151" y="15"/>
                  </a:cubicBezTo>
                  <a:cubicBezTo>
                    <a:pt x="192" y="5"/>
                    <a:pt x="229" y="0"/>
                    <a:pt x="26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 noEditPoints="1"/>
            </p:cNvSpPr>
            <p:nvPr/>
          </p:nvSpPr>
          <p:spPr bwMode="auto">
            <a:xfrm>
              <a:off x="5202238" y="3541713"/>
              <a:ext cx="82550" cy="104775"/>
            </a:xfrm>
            <a:custGeom>
              <a:avLst/>
              <a:gdLst>
                <a:gd name="T0" fmla="*/ 242 w 434"/>
                <a:gd name="T1" fmla="*/ 101 h 551"/>
                <a:gd name="T2" fmla="*/ 159 w 434"/>
                <a:gd name="T3" fmla="*/ 220 h 551"/>
                <a:gd name="T4" fmla="*/ 77 w 434"/>
                <a:gd name="T5" fmla="*/ 338 h 551"/>
                <a:gd name="T6" fmla="*/ 77 w 434"/>
                <a:gd name="T7" fmla="*/ 343 h 551"/>
                <a:gd name="T8" fmla="*/ 242 w 434"/>
                <a:gd name="T9" fmla="*/ 343 h 551"/>
                <a:gd name="T10" fmla="*/ 242 w 434"/>
                <a:gd name="T11" fmla="*/ 257 h 551"/>
                <a:gd name="T12" fmla="*/ 242 w 434"/>
                <a:gd name="T13" fmla="*/ 220 h 551"/>
                <a:gd name="T14" fmla="*/ 243 w 434"/>
                <a:gd name="T15" fmla="*/ 177 h 551"/>
                <a:gd name="T16" fmla="*/ 245 w 434"/>
                <a:gd name="T17" fmla="*/ 135 h 551"/>
                <a:gd name="T18" fmla="*/ 246 w 434"/>
                <a:gd name="T19" fmla="*/ 101 h 551"/>
                <a:gd name="T20" fmla="*/ 242 w 434"/>
                <a:gd name="T21" fmla="*/ 101 h 551"/>
                <a:gd name="T22" fmla="*/ 254 w 434"/>
                <a:gd name="T23" fmla="*/ 0 h 551"/>
                <a:gd name="T24" fmla="*/ 322 w 434"/>
                <a:gd name="T25" fmla="*/ 0 h 551"/>
                <a:gd name="T26" fmla="*/ 322 w 434"/>
                <a:gd name="T27" fmla="*/ 343 h 551"/>
                <a:gd name="T28" fmla="*/ 330 w 434"/>
                <a:gd name="T29" fmla="*/ 343 h 551"/>
                <a:gd name="T30" fmla="*/ 359 w 434"/>
                <a:gd name="T31" fmla="*/ 341 h 551"/>
                <a:gd name="T32" fmla="*/ 376 w 434"/>
                <a:gd name="T33" fmla="*/ 334 h 551"/>
                <a:gd name="T34" fmla="*/ 387 w 434"/>
                <a:gd name="T35" fmla="*/ 319 h 551"/>
                <a:gd name="T36" fmla="*/ 397 w 434"/>
                <a:gd name="T37" fmla="*/ 294 h 551"/>
                <a:gd name="T38" fmla="*/ 434 w 434"/>
                <a:gd name="T39" fmla="*/ 294 h 551"/>
                <a:gd name="T40" fmla="*/ 431 w 434"/>
                <a:gd name="T41" fmla="*/ 341 h 551"/>
                <a:gd name="T42" fmla="*/ 428 w 434"/>
                <a:gd name="T43" fmla="*/ 388 h 551"/>
                <a:gd name="T44" fmla="*/ 322 w 434"/>
                <a:gd name="T45" fmla="*/ 388 h 551"/>
                <a:gd name="T46" fmla="*/ 322 w 434"/>
                <a:gd name="T47" fmla="*/ 444 h 551"/>
                <a:gd name="T48" fmla="*/ 323 w 434"/>
                <a:gd name="T49" fmla="*/ 483 h 551"/>
                <a:gd name="T50" fmla="*/ 330 w 434"/>
                <a:gd name="T51" fmla="*/ 505 h 551"/>
                <a:gd name="T52" fmla="*/ 346 w 434"/>
                <a:gd name="T53" fmla="*/ 516 h 551"/>
                <a:gd name="T54" fmla="*/ 375 w 434"/>
                <a:gd name="T55" fmla="*/ 525 h 551"/>
                <a:gd name="T56" fmla="*/ 375 w 434"/>
                <a:gd name="T57" fmla="*/ 551 h 551"/>
                <a:gd name="T58" fmla="*/ 190 w 434"/>
                <a:gd name="T59" fmla="*/ 551 h 551"/>
                <a:gd name="T60" fmla="*/ 190 w 434"/>
                <a:gd name="T61" fmla="*/ 525 h 551"/>
                <a:gd name="T62" fmla="*/ 211 w 434"/>
                <a:gd name="T63" fmla="*/ 519 h 551"/>
                <a:gd name="T64" fmla="*/ 226 w 434"/>
                <a:gd name="T65" fmla="*/ 512 h 551"/>
                <a:gd name="T66" fmla="*/ 235 w 434"/>
                <a:gd name="T67" fmla="*/ 504 h 551"/>
                <a:gd name="T68" fmla="*/ 240 w 434"/>
                <a:gd name="T69" fmla="*/ 491 h 551"/>
                <a:gd name="T70" fmla="*/ 241 w 434"/>
                <a:gd name="T71" fmla="*/ 472 h 551"/>
                <a:gd name="T72" fmla="*/ 242 w 434"/>
                <a:gd name="T73" fmla="*/ 444 h 551"/>
                <a:gd name="T74" fmla="*/ 242 w 434"/>
                <a:gd name="T75" fmla="*/ 388 h 551"/>
                <a:gd name="T76" fmla="*/ 0 w 434"/>
                <a:gd name="T77" fmla="*/ 388 h 551"/>
                <a:gd name="T78" fmla="*/ 0 w 434"/>
                <a:gd name="T79" fmla="*/ 354 h 551"/>
                <a:gd name="T80" fmla="*/ 127 w 434"/>
                <a:gd name="T81" fmla="*/ 177 h 551"/>
                <a:gd name="T82" fmla="*/ 254 w 434"/>
                <a:gd name="T83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4" h="551">
                  <a:moveTo>
                    <a:pt x="242" y="101"/>
                  </a:moveTo>
                  <a:cubicBezTo>
                    <a:pt x="214" y="141"/>
                    <a:pt x="187" y="180"/>
                    <a:pt x="159" y="220"/>
                  </a:cubicBezTo>
                  <a:cubicBezTo>
                    <a:pt x="132" y="259"/>
                    <a:pt x="104" y="298"/>
                    <a:pt x="77" y="338"/>
                  </a:cubicBezTo>
                  <a:lnTo>
                    <a:pt x="77" y="343"/>
                  </a:lnTo>
                  <a:lnTo>
                    <a:pt x="242" y="343"/>
                  </a:lnTo>
                  <a:lnTo>
                    <a:pt x="242" y="257"/>
                  </a:lnTo>
                  <a:cubicBezTo>
                    <a:pt x="242" y="247"/>
                    <a:pt x="242" y="235"/>
                    <a:pt x="242" y="220"/>
                  </a:cubicBezTo>
                  <a:cubicBezTo>
                    <a:pt x="242" y="206"/>
                    <a:pt x="243" y="192"/>
                    <a:pt x="243" y="177"/>
                  </a:cubicBezTo>
                  <a:cubicBezTo>
                    <a:pt x="243" y="162"/>
                    <a:pt x="244" y="148"/>
                    <a:pt x="245" y="135"/>
                  </a:cubicBezTo>
                  <a:cubicBezTo>
                    <a:pt x="245" y="121"/>
                    <a:pt x="246" y="110"/>
                    <a:pt x="246" y="101"/>
                  </a:cubicBezTo>
                  <a:lnTo>
                    <a:pt x="242" y="101"/>
                  </a:lnTo>
                  <a:close/>
                  <a:moveTo>
                    <a:pt x="254" y="0"/>
                  </a:moveTo>
                  <a:lnTo>
                    <a:pt x="322" y="0"/>
                  </a:lnTo>
                  <a:lnTo>
                    <a:pt x="322" y="343"/>
                  </a:lnTo>
                  <a:lnTo>
                    <a:pt x="330" y="343"/>
                  </a:lnTo>
                  <a:cubicBezTo>
                    <a:pt x="342" y="343"/>
                    <a:pt x="351" y="342"/>
                    <a:pt x="359" y="341"/>
                  </a:cubicBezTo>
                  <a:cubicBezTo>
                    <a:pt x="366" y="340"/>
                    <a:pt x="372" y="338"/>
                    <a:pt x="376" y="334"/>
                  </a:cubicBezTo>
                  <a:cubicBezTo>
                    <a:pt x="381" y="331"/>
                    <a:pt x="384" y="326"/>
                    <a:pt x="387" y="319"/>
                  </a:cubicBezTo>
                  <a:cubicBezTo>
                    <a:pt x="390" y="313"/>
                    <a:pt x="394" y="304"/>
                    <a:pt x="397" y="294"/>
                  </a:cubicBezTo>
                  <a:lnTo>
                    <a:pt x="434" y="294"/>
                  </a:lnTo>
                  <a:cubicBezTo>
                    <a:pt x="433" y="310"/>
                    <a:pt x="432" y="325"/>
                    <a:pt x="431" y="341"/>
                  </a:cubicBezTo>
                  <a:cubicBezTo>
                    <a:pt x="430" y="356"/>
                    <a:pt x="429" y="372"/>
                    <a:pt x="428" y="388"/>
                  </a:cubicBezTo>
                  <a:lnTo>
                    <a:pt x="322" y="388"/>
                  </a:lnTo>
                  <a:lnTo>
                    <a:pt x="322" y="444"/>
                  </a:lnTo>
                  <a:cubicBezTo>
                    <a:pt x="322" y="461"/>
                    <a:pt x="323" y="474"/>
                    <a:pt x="323" y="483"/>
                  </a:cubicBezTo>
                  <a:cubicBezTo>
                    <a:pt x="324" y="492"/>
                    <a:pt x="326" y="499"/>
                    <a:pt x="330" y="505"/>
                  </a:cubicBezTo>
                  <a:cubicBezTo>
                    <a:pt x="333" y="510"/>
                    <a:pt x="339" y="514"/>
                    <a:pt x="346" y="516"/>
                  </a:cubicBezTo>
                  <a:cubicBezTo>
                    <a:pt x="353" y="519"/>
                    <a:pt x="363" y="522"/>
                    <a:pt x="375" y="525"/>
                  </a:cubicBezTo>
                  <a:lnTo>
                    <a:pt x="375" y="551"/>
                  </a:lnTo>
                  <a:lnTo>
                    <a:pt x="190" y="551"/>
                  </a:lnTo>
                  <a:lnTo>
                    <a:pt x="190" y="525"/>
                  </a:lnTo>
                  <a:cubicBezTo>
                    <a:pt x="198" y="523"/>
                    <a:pt x="205" y="521"/>
                    <a:pt x="211" y="519"/>
                  </a:cubicBezTo>
                  <a:cubicBezTo>
                    <a:pt x="217" y="517"/>
                    <a:pt x="222" y="515"/>
                    <a:pt x="226" y="512"/>
                  </a:cubicBezTo>
                  <a:cubicBezTo>
                    <a:pt x="230" y="510"/>
                    <a:pt x="233" y="507"/>
                    <a:pt x="235" y="504"/>
                  </a:cubicBezTo>
                  <a:cubicBezTo>
                    <a:pt x="237" y="501"/>
                    <a:pt x="239" y="496"/>
                    <a:pt x="240" y="491"/>
                  </a:cubicBezTo>
                  <a:cubicBezTo>
                    <a:pt x="241" y="486"/>
                    <a:pt x="241" y="480"/>
                    <a:pt x="241" y="472"/>
                  </a:cubicBezTo>
                  <a:cubicBezTo>
                    <a:pt x="241" y="465"/>
                    <a:pt x="242" y="456"/>
                    <a:pt x="242" y="444"/>
                  </a:cubicBezTo>
                  <a:lnTo>
                    <a:pt x="242" y="388"/>
                  </a:lnTo>
                  <a:lnTo>
                    <a:pt x="0" y="388"/>
                  </a:lnTo>
                  <a:lnTo>
                    <a:pt x="0" y="354"/>
                  </a:lnTo>
                  <a:cubicBezTo>
                    <a:pt x="42" y="295"/>
                    <a:pt x="85" y="236"/>
                    <a:pt x="127" y="177"/>
                  </a:cubicBezTo>
                  <a:cubicBezTo>
                    <a:pt x="169" y="119"/>
                    <a:pt x="211" y="6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 noEditPoints="1"/>
            </p:cNvSpPr>
            <p:nvPr/>
          </p:nvSpPr>
          <p:spPr bwMode="auto">
            <a:xfrm>
              <a:off x="5383213" y="3635375"/>
              <a:ext cx="138113" cy="60325"/>
            </a:xfrm>
            <a:custGeom>
              <a:avLst/>
              <a:gdLst>
                <a:gd name="T0" fmla="*/ 0 w 87"/>
                <a:gd name="T1" fmla="*/ 29 h 38"/>
                <a:gd name="T2" fmla="*/ 87 w 87"/>
                <a:gd name="T3" fmla="*/ 29 h 38"/>
                <a:gd name="T4" fmla="*/ 87 w 87"/>
                <a:gd name="T5" fmla="*/ 38 h 38"/>
                <a:gd name="T6" fmla="*/ 0 w 87"/>
                <a:gd name="T7" fmla="*/ 38 h 38"/>
                <a:gd name="T8" fmla="*/ 0 w 87"/>
                <a:gd name="T9" fmla="*/ 29 h 38"/>
                <a:gd name="T10" fmla="*/ 0 w 87"/>
                <a:gd name="T11" fmla="*/ 0 h 38"/>
                <a:gd name="T12" fmla="*/ 87 w 87"/>
                <a:gd name="T13" fmla="*/ 0 h 38"/>
                <a:gd name="T14" fmla="*/ 87 w 87"/>
                <a:gd name="T15" fmla="*/ 9 h 38"/>
                <a:gd name="T16" fmla="*/ 0 w 87"/>
                <a:gd name="T17" fmla="*/ 9 h 38"/>
                <a:gd name="T18" fmla="*/ 0 w 87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0" y="29"/>
                  </a:moveTo>
                  <a:lnTo>
                    <a:pt x="87" y="29"/>
                  </a:lnTo>
                  <a:lnTo>
                    <a:pt x="87" y="38"/>
                  </a:lnTo>
                  <a:lnTo>
                    <a:pt x="0" y="38"/>
                  </a:lnTo>
                  <a:lnTo>
                    <a:pt x="0" y="29"/>
                  </a:lnTo>
                  <a:close/>
                  <a:moveTo>
                    <a:pt x="0" y="0"/>
                  </a:moveTo>
                  <a:lnTo>
                    <a:pt x="87" y="0"/>
                  </a:lnTo>
                  <a:lnTo>
                    <a:pt x="8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5"/>
            <p:cNvSpPr>
              <a:spLocks noEditPoints="1"/>
            </p:cNvSpPr>
            <p:nvPr/>
          </p:nvSpPr>
          <p:spPr bwMode="auto">
            <a:xfrm>
              <a:off x="5621338" y="3576638"/>
              <a:ext cx="222250" cy="155575"/>
            </a:xfrm>
            <a:custGeom>
              <a:avLst/>
              <a:gdLst>
                <a:gd name="T0" fmla="*/ 919 w 1166"/>
                <a:gd name="T1" fmla="*/ 387 h 818"/>
                <a:gd name="T2" fmla="*/ 864 w 1166"/>
                <a:gd name="T3" fmla="*/ 393 h 818"/>
                <a:gd name="T4" fmla="*/ 814 w 1166"/>
                <a:gd name="T5" fmla="*/ 412 h 818"/>
                <a:gd name="T6" fmla="*/ 768 w 1166"/>
                <a:gd name="T7" fmla="*/ 443 h 818"/>
                <a:gd name="T8" fmla="*/ 757 w 1166"/>
                <a:gd name="T9" fmla="*/ 457 h 818"/>
                <a:gd name="T10" fmla="*/ 750 w 1166"/>
                <a:gd name="T11" fmla="*/ 484 h 818"/>
                <a:gd name="T12" fmla="*/ 748 w 1166"/>
                <a:gd name="T13" fmla="*/ 539 h 818"/>
                <a:gd name="T14" fmla="*/ 785 w 1166"/>
                <a:gd name="T15" fmla="*/ 710 h 818"/>
                <a:gd name="T16" fmla="*/ 899 w 1166"/>
                <a:gd name="T17" fmla="*/ 768 h 818"/>
                <a:gd name="T18" fmla="*/ 973 w 1166"/>
                <a:gd name="T19" fmla="*/ 753 h 818"/>
                <a:gd name="T20" fmla="*/ 1021 w 1166"/>
                <a:gd name="T21" fmla="*/ 711 h 818"/>
                <a:gd name="T22" fmla="*/ 1048 w 1166"/>
                <a:gd name="T23" fmla="*/ 649 h 818"/>
                <a:gd name="T24" fmla="*/ 1056 w 1166"/>
                <a:gd name="T25" fmla="*/ 570 h 818"/>
                <a:gd name="T26" fmla="*/ 1020 w 1166"/>
                <a:gd name="T27" fmla="*/ 435 h 818"/>
                <a:gd name="T28" fmla="*/ 919 w 1166"/>
                <a:gd name="T29" fmla="*/ 387 h 818"/>
                <a:gd name="T30" fmla="*/ 1070 w 1166"/>
                <a:gd name="T31" fmla="*/ 0 h 818"/>
                <a:gd name="T32" fmla="*/ 1094 w 1166"/>
                <a:gd name="T33" fmla="*/ 32 h 818"/>
                <a:gd name="T34" fmla="*/ 1094 w 1166"/>
                <a:gd name="T35" fmla="*/ 61 h 818"/>
                <a:gd name="T36" fmla="*/ 934 w 1166"/>
                <a:gd name="T37" fmla="*/ 99 h 818"/>
                <a:gd name="T38" fmla="*/ 818 w 1166"/>
                <a:gd name="T39" fmla="*/ 213 h 818"/>
                <a:gd name="T40" fmla="*/ 753 w 1166"/>
                <a:gd name="T41" fmla="*/ 391 h 818"/>
                <a:gd name="T42" fmla="*/ 759 w 1166"/>
                <a:gd name="T43" fmla="*/ 393 h 818"/>
                <a:gd name="T44" fmla="*/ 856 w 1166"/>
                <a:gd name="T45" fmla="*/ 342 h 818"/>
                <a:gd name="T46" fmla="*/ 959 w 1166"/>
                <a:gd name="T47" fmla="*/ 326 h 818"/>
                <a:gd name="T48" fmla="*/ 1072 w 1166"/>
                <a:gd name="T49" fmla="*/ 355 h 818"/>
                <a:gd name="T50" fmla="*/ 1142 w 1166"/>
                <a:gd name="T51" fmla="*/ 436 h 818"/>
                <a:gd name="T52" fmla="*/ 1166 w 1166"/>
                <a:gd name="T53" fmla="*/ 559 h 818"/>
                <a:gd name="T54" fmla="*/ 1136 w 1166"/>
                <a:gd name="T55" fmla="*/ 693 h 818"/>
                <a:gd name="T56" fmla="*/ 1046 w 1166"/>
                <a:gd name="T57" fmla="*/ 785 h 818"/>
                <a:gd name="T58" fmla="*/ 895 w 1166"/>
                <a:gd name="T59" fmla="*/ 818 h 818"/>
                <a:gd name="T60" fmla="*/ 701 w 1166"/>
                <a:gd name="T61" fmla="*/ 739 h 818"/>
                <a:gd name="T62" fmla="*/ 636 w 1166"/>
                <a:gd name="T63" fmla="*/ 504 h 818"/>
                <a:gd name="T64" fmla="*/ 669 w 1166"/>
                <a:gd name="T65" fmla="*/ 309 h 818"/>
                <a:gd name="T66" fmla="*/ 762 w 1166"/>
                <a:gd name="T67" fmla="*/ 150 h 818"/>
                <a:gd name="T68" fmla="*/ 902 w 1166"/>
                <a:gd name="T69" fmla="*/ 43 h 818"/>
                <a:gd name="T70" fmla="*/ 1070 w 1166"/>
                <a:gd name="T71" fmla="*/ 0 h 818"/>
                <a:gd name="T72" fmla="*/ 274 w 1166"/>
                <a:gd name="T73" fmla="*/ 0 h 818"/>
                <a:gd name="T74" fmla="*/ 307 w 1166"/>
                <a:gd name="T75" fmla="*/ 0 h 818"/>
                <a:gd name="T76" fmla="*/ 303 w 1166"/>
                <a:gd name="T77" fmla="*/ 156 h 818"/>
                <a:gd name="T78" fmla="*/ 303 w 1166"/>
                <a:gd name="T79" fmla="*/ 656 h 818"/>
                <a:gd name="T80" fmla="*/ 307 w 1166"/>
                <a:gd name="T81" fmla="*/ 707 h 818"/>
                <a:gd name="T82" fmla="*/ 320 w 1166"/>
                <a:gd name="T83" fmla="*/ 735 h 818"/>
                <a:gd name="T84" fmla="*/ 348 w 1166"/>
                <a:gd name="T85" fmla="*/ 752 h 818"/>
                <a:gd name="T86" fmla="*/ 394 w 1166"/>
                <a:gd name="T87" fmla="*/ 762 h 818"/>
                <a:gd name="T88" fmla="*/ 467 w 1166"/>
                <a:gd name="T89" fmla="*/ 766 h 818"/>
                <a:gd name="T90" fmla="*/ 467 w 1166"/>
                <a:gd name="T91" fmla="*/ 809 h 818"/>
                <a:gd name="T92" fmla="*/ 33 w 1166"/>
                <a:gd name="T93" fmla="*/ 809 h 818"/>
                <a:gd name="T94" fmla="*/ 33 w 1166"/>
                <a:gd name="T95" fmla="*/ 766 h 818"/>
                <a:gd name="T96" fmla="*/ 126 w 1166"/>
                <a:gd name="T97" fmla="*/ 758 h 818"/>
                <a:gd name="T98" fmla="*/ 169 w 1166"/>
                <a:gd name="T99" fmla="*/ 743 h 818"/>
                <a:gd name="T100" fmla="*/ 190 w 1166"/>
                <a:gd name="T101" fmla="*/ 715 h 818"/>
                <a:gd name="T102" fmla="*/ 197 w 1166"/>
                <a:gd name="T103" fmla="*/ 656 h 818"/>
                <a:gd name="T104" fmla="*/ 197 w 1166"/>
                <a:gd name="T105" fmla="*/ 181 h 818"/>
                <a:gd name="T106" fmla="*/ 189 w 1166"/>
                <a:gd name="T107" fmla="*/ 147 h 818"/>
                <a:gd name="T108" fmla="*/ 165 w 1166"/>
                <a:gd name="T109" fmla="*/ 136 h 818"/>
                <a:gd name="T110" fmla="*/ 111 w 1166"/>
                <a:gd name="T111" fmla="*/ 155 h 818"/>
                <a:gd name="T112" fmla="*/ 26 w 1166"/>
                <a:gd name="T113" fmla="*/ 208 h 818"/>
                <a:gd name="T114" fmla="*/ 0 w 1166"/>
                <a:gd name="T115" fmla="*/ 163 h 818"/>
                <a:gd name="T116" fmla="*/ 274 w 1166"/>
                <a:gd name="T117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6" h="818">
                  <a:moveTo>
                    <a:pt x="919" y="387"/>
                  </a:moveTo>
                  <a:cubicBezTo>
                    <a:pt x="900" y="387"/>
                    <a:pt x="881" y="389"/>
                    <a:pt x="864" y="393"/>
                  </a:cubicBezTo>
                  <a:cubicBezTo>
                    <a:pt x="846" y="398"/>
                    <a:pt x="829" y="404"/>
                    <a:pt x="814" y="412"/>
                  </a:cubicBezTo>
                  <a:cubicBezTo>
                    <a:pt x="798" y="420"/>
                    <a:pt x="783" y="431"/>
                    <a:pt x="768" y="443"/>
                  </a:cubicBezTo>
                  <a:cubicBezTo>
                    <a:pt x="763" y="448"/>
                    <a:pt x="760" y="452"/>
                    <a:pt x="757" y="457"/>
                  </a:cubicBezTo>
                  <a:cubicBezTo>
                    <a:pt x="753" y="464"/>
                    <a:pt x="751" y="473"/>
                    <a:pt x="750" y="484"/>
                  </a:cubicBezTo>
                  <a:cubicBezTo>
                    <a:pt x="748" y="495"/>
                    <a:pt x="748" y="514"/>
                    <a:pt x="748" y="539"/>
                  </a:cubicBezTo>
                  <a:cubicBezTo>
                    <a:pt x="748" y="614"/>
                    <a:pt x="760" y="671"/>
                    <a:pt x="785" y="710"/>
                  </a:cubicBezTo>
                  <a:cubicBezTo>
                    <a:pt x="810" y="749"/>
                    <a:pt x="848" y="768"/>
                    <a:pt x="899" y="768"/>
                  </a:cubicBezTo>
                  <a:cubicBezTo>
                    <a:pt x="928" y="768"/>
                    <a:pt x="953" y="763"/>
                    <a:pt x="973" y="753"/>
                  </a:cubicBezTo>
                  <a:cubicBezTo>
                    <a:pt x="993" y="743"/>
                    <a:pt x="1009" y="729"/>
                    <a:pt x="1021" y="711"/>
                  </a:cubicBezTo>
                  <a:cubicBezTo>
                    <a:pt x="1034" y="694"/>
                    <a:pt x="1042" y="673"/>
                    <a:pt x="1048" y="649"/>
                  </a:cubicBezTo>
                  <a:cubicBezTo>
                    <a:pt x="1053" y="625"/>
                    <a:pt x="1056" y="599"/>
                    <a:pt x="1056" y="570"/>
                  </a:cubicBezTo>
                  <a:cubicBezTo>
                    <a:pt x="1056" y="513"/>
                    <a:pt x="1044" y="468"/>
                    <a:pt x="1020" y="435"/>
                  </a:cubicBezTo>
                  <a:cubicBezTo>
                    <a:pt x="996" y="403"/>
                    <a:pt x="962" y="387"/>
                    <a:pt x="919" y="387"/>
                  </a:cubicBezTo>
                  <a:close/>
                  <a:moveTo>
                    <a:pt x="1070" y="0"/>
                  </a:moveTo>
                  <a:lnTo>
                    <a:pt x="1094" y="32"/>
                  </a:lnTo>
                  <a:lnTo>
                    <a:pt x="1094" y="61"/>
                  </a:lnTo>
                  <a:cubicBezTo>
                    <a:pt x="1033" y="61"/>
                    <a:pt x="980" y="74"/>
                    <a:pt x="934" y="99"/>
                  </a:cubicBezTo>
                  <a:cubicBezTo>
                    <a:pt x="887" y="125"/>
                    <a:pt x="849" y="163"/>
                    <a:pt x="818" y="213"/>
                  </a:cubicBezTo>
                  <a:cubicBezTo>
                    <a:pt x="787" y="263"/>
                    <a:pt x="766" y="322"/>
                    <a:pt x="753" y="391"/>
                  </a:cubicBezTo>
                  <a:lnTo>
                    <a:pt x="759" y="393"/>
                  </a:lnTo>
                  <a:cubicBezTo>
                    <a:pt x="792" y="370"/>
                    <a:pt x="824" y="353"/>
                    <a:pt x="856" y="342"/>
                  </a:cubicBezTo>
                  <a:cubicBezTo>
                    <a:pt x="888" y="331"/>
                    <a:pt x="922" y="326"/>
                    <a:pt x="959" y="326"/>
                  </a:cubicBezTo>
                  <a:cubicBezTo>
                    <a:pt x="1004" y="326"/>
                    <a:pt x="1041" y="335"/>
                    <a:pt x="1072" y="355"/>
                  </a:cubicBezTo>
                  <a:cubicBezTo>
                    <a:pt x="1103" y="374"/>
                    <a:pt x="1127" y="401"/>
                    <a:pt x="1142" y="436"/>
                  </a:cubicBezTo>
                  <a:cubicBezTo>
                    <a:pt x="1158" y="471"/>
                    <a:pt x="1166" y="512"/>
                    <a:pt x="1166" y="559"/>
                  </a:cubicBezTo>
                  <a:cubicBezTo>
                    <a:pt x="1166" y="609"/>
                    <a:pt x="1156" y="654"/>
                    <a:pt x="1136" y="693"/>
                  </a:cubicBezTo>
                  <a:cubicBezTo>
                    <a:pt x="1117" y="732"/>
                    <a:pt x="1087" y="763"/>
                    <a:pt x="1046" y="785"/>
                  </a:cubicBezTo>
                  <a:cubicBezTo>
                    <a:pt x="1005" y="807"/>
                    <a:pt x="955" y="818"/>
                    <a:pt x="895" y="818"/>
                  </a:cubicBezTo>
                  <a:cubicBezTo>
                    <a:pt x="809" y="818"/>
                    <a:pt x="745" y="792"/>
                    <a:pt x="701" y="739"/>
                  </a:cubicBezTo>
                  <a:cubicBezTo>
                    <a:pt x="658" y="685"/>
                    <a:pt x="636" y="607"/>
                    <a:pt x="636" y="504"/>
                  </a:cubicBezTo>
                  <a:cubicBezTo>
                    <a:pt x="636" y="434"/>
                    <a:pt x="647" y="369"/>
                    <a:pt x="669" y="309"/>
                  </a:cubicBezTo>
                  <a:cubicBezTo>
                    <a:pt x="691" y="248"/>
                    <a:pt x="722" y="195"/>
                    <a:pt x="762" y="150"/>
                  </a:cubicBezTo>
                  <a:cubicBezTo>
                    <a:pt x="802" y="105"/>
                    <a:pt x="849" y="69"/>
                    <a:pt x="902" y="43"/>
                  </a:cubicBezTo>
                  <a:cubicBezTo>
                    <a:pt x="955" y="17"/>
                    <a:pt x="1011" y="3"/>
                    <a:pt x="1070" y="0"/>
                  </a:cubicBezTo>
                  <a:close/>
                  <a:moveTo>
                    <a:pt x="274" y="0"/>
                  </a:moveTo>
                  <a:lnTo>
                    <a:pt x="307" y="0"/>
                  </a:lnTo>
                  <a:cubicBezTo>
                    <a:pt x="304" y="37"/>
                    <a:pt x="303" y="89"/>
                    <a:pt x="303" y="156"/>
                  </a:cubicBezTo>
                  <a:lnTo>
                    <a:pt x="303" y="656"/>
                  </a:lnTo>
                  <a:cubicBezTo>
                    <a:pt x="303" y="679"/>
                    <a:pt x="304" y="696"/>
                    <a:pt x="307" y="707"/>
                  </a:cubicBezTo>
                  <a:cubicBezTo>
                    <a:pt x="309" y="719"/>
                    <a:pt x="314" y="728"/>
                    <a:pt x="320" y="735"/>
                  </a:cubicBezTo>
                  <a:cubicBezTo>
                    <a:pt x="327" y="743"/>
                    <a:pt x="336" y="748"/>
                    <a:pt x="348" y="752"/>
                  </a:cubicBezTo>
                  <a:cubicBezTo>
                    <a:pt x="360" y="756"/>
                    <a:pt x="375" y="760"/>
                    <a:pt x="394" y="762"/>
                  </a:cubicBezTo>
                  <a:cubicBezTo>
                    <a:pt x="412" y="764"/>
                    <a:pt x="436" y="765"/>
                    <a:pt x="467" y="766"/>
                  </a:cubicBezTo>
                  <a:lnTo>
                    <a:pt x="467" y="809"/>
                  </a:lnTo>
                  <a:lnTo>
                    <a:pt x="33" y="809"/>
                  </a:lnTo>
                  <a:lnTo>
                    <a:pt x="33" y="766"/>
                  </a:lnTo>
                  <a:cubicBezTo>
                    <a:pt x="77" y="764"/>
                    <a:pt x="108" y="762"/>
                    <a:pt x="126" y="758"/>
                  </a:cubicBezTo>
                  <a:cubicBezTo>
                    <a:pt x="145" y="755"/>
                    <a:pt x="159" y="750"/>
                    <a:pt x="169" y="743"/>
                  </a:cubicBezTo>
                  <a:cubicBezTo>
                    <a:pt x="179" y="737"/>
                    <a:pt x="186" y="727"/>
                    <a:pt x="190" y="715"/>
                  </a:cubicBezTo>
                  <a:cubicBezTo>
                    <a:pt x="195" y="703"/>
                    <a:pt x="197" y="683"/>
                    <a:pt x="197" y="656"/>
                  </a:cubicBezTo>
                  <a:lnTo>
                    <a:pt x="197" y="181"/>
                  </a:lnTo>
                  <a:cubicBezTo>
                    <a:pt x="197" y="165"/>
                    <a:pt x="194" y="154"/>
                    <a:pt x="189" y="147"/>
                  </a:cubicBezTo>
                  <a:cubicBezTo>
                    <a:pt x="183" y="139"/>
                    <a:pt x="175" y="136"/>
                    <a:pt x="165" y="136"/>
                  </a:cubicBezTo>
                  <a:cubicBezTo>
                    <a:pt x="152" y="136"/>
                    <a:pt x="134" y="142"/>
                    <a:pt x="111" y="155"/>
                  </a:cubicBezTo>
                  <a:cubicBezTo>
                    <a:pt x="88" y="168"/>
                    <a:pt x="60" y="186"/>
                    <a:pt x="26" y="208"/>
                  </a:cubicBezTo>
                  <a:lnTo>
                    <a:pt x="0" y="16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6189663" y="3576638"/>
              <a:ext cx="93663" cy="153988"/>
            </a:xfrm>
            <a:custGeom>
              <a:avLst/>
              <a:gdLst>
                <a:gd name="T0" fmla="*/ 262 w 493"/>
                <a:gd name="T1" fmla="*/ 0 h 809"/>
                <a:gd name="T2" fmla="*/ 426 w 493"/>
                <a:gd name="T3" fmla="*/ 47 h 809"/>
                <a:gd name="T4" fmla="*/ 482 w 493"/>
                <a:gd name="T5" fmla="*/ 186 h 809"/>
                <a:gd name="T6" fmla="*/ 476 w 493"/>
                <a:gd name="T7" fmla="*/ 243 h 809"/>
                <a:gd name="T8" fmla="*/ 457 w 493"/>
                <a:gd name="T9" fmla="*/ 295 h 809"/>
                <a:gd name="T10" fmla="*/ 421 w 493"/>
                <a:gd name="T11" fmla="*/ 350 h 809"/>
                <a:gd name="T12" fmla="*/ 372 w 493"/>
                <a:gd name="T13" fmla="*/ 409 h 809"/>
                <a:gd name="T14" fmla="*/ 279 w 493"/>
                <a:gd name="T15" fmla="*/ 509 h 809"/>
                <a:gd name="T16" fmla="*/ 115 w 493"/>
                <a:gd name="T17" fmla="*/ 715 h 809"/>
                <a:gd name="T18" fmla="*/ 336 w 493"/>
                <a:gd name="T19" fmla="*/ 715 h 809"/>
                <a:gd name="T20" fmla="*/ 382 w 493"/>
                <a:gd name="T21" fmla="*/ 712 h 809"/>
                <a:gd name="T22" fmla="*/ 411 w 493"/>
                <a:gd name="T23" fmla="*/ 700 h 809"/>
                <a:gd name="T24" fmla="*/ 427 w 493"/>
                <a:gd name="T25" fmla="*/ 679 h 809"/>
                <a:gd name="T26" fmla="*/ 443 w 493"/>
                <a:gd name="T27" fmla="*/ 638 h 809"/>
                <a:gd name="T28" fmla="*/ 493 w 493"/>
                <a:gd name="T29" fmla="*/ 638 h 809"/>
                <a:gd name="T30" fmla="*/ 483 w 493"/>
                <a:gd name="T31" fmla="*/ 809 h 809"/>
                <a:gd name="T32" fmla="*/ 0 w 493"/>
                <a:gd name="T33" fmla="*/ 809 h 809"/>
                <a:gd name="T34" fmla="*/ 0 w 493"/>
                <a:gd name="T35" fmla="*/ 781 h 809"/>
                <a:gd name="T36" fmla="*/ 68 w 493"/>
                <a:gd name="T37" fmla="*/ 655 h 809"/>
                <a:gd name="T38" fmla="*/ 190 w 493"/>
                <a:gd name="T39" fmla="*/ 503 h 809"/>
                <a:gd name="T40" fmla="*/ 287 w 493"/>
                <a:gd name="T41" fmla="*/ 389 h 809"/>
                <a:gd name="T42" fmla="*/ 336 w 493"/>
                <a:gd name="T43" fmla="*/ 316 h 809"/>
                <a:gd name="T44" fmla="*/ 360 w 493"/>
                <a:gd name="T45" fmla="*/ 258 h 809"/>
                <a:gd name="T46" fmla="*/ 367 w 493"/>
                <a:gd name="T47" fmla="*/ 204 h 809"/>
                <a:gd name="T48" fmla="*/ 353 w 493"/>
                <a:gd name="T49" fmla="*/ 126 h 809"/>
                <a:gd name="T50" fmla="*/ 309 w 493"/>
                <a:gd name="T51" fmla="*/ 73 h 809"/>
                <a:gd name="T52" fmla="*/ 237 w 493"/>
                <a:gd name="T53" fmla="*/ 54 h 809"/>
                <a:gd name="T54" fmla="*/ 89 w 493"/>
                <a:gd name="T55" fmla="*/ 176 h 809"/>
                <a:gd name="T56" fmla="*/ 18 w 493"/>
                <a:gd name="T57" fmla="*/ 176 h 809"/>
                <a:gd name="T58" fmla="*/ 18 w 493"/>
                <a:gd name="T59" fmla="*/ 63 h 809"/>
                <a:gd name="T60" fmla="*/ 151 w 493"/>
                <a:gd name="T61" fmla="*/ 15 h 809"/>
                <a:gd name="T62" fmla="*/ 262 w 493"/>
                <a:gd name="T6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3" h="809">
                  <a:moveTo>
                    <a:pt x="262" y="0"/>
                  </a:moveTo>
                  <a:cubicBezTo>
                    <a:pt x="334" y="0"/>
                    <a:pt x="389" y="16"/>
                    <a:pt x="426" y="47"/>
                  </a:cubicBezTo>
                  <a:cubicBezTo>
                    <a:pt x="463" y="79"/>
                    <a:pt x="482" y="126"/>
                    <a:pt x="482" y="186"/>
                  </a:cubicBezTo>
                  <a:cubicBezTo>
                    <a:pt x="482" y="207"/>
                    <a:pt x="480" y="226"/>
                    <a:pt x="476" y="243"/>
                  </a:cubicBezTo>
                  <a:cubicBezTo>
                    <a:pt x="472" y="261"/>
                    <a:pt x="465" y="278"/>
                    <a:pt x="457" y="295"/>
                  </a:cubicBezTo>
                  <a:cubicBezTo>
                    <a:pt x="448" y="312"/>
                    <a:pt x="436" y="330"/>
                    <a:pt x="421" y="350"/>
                  </a:cubicBezTo>
                  <a:cubicBezTo>
                    <a:pt x="406" y="369"/>
                    <a:pt x="390" y="389"/>
                    <a:pt x="372" y="409"/>
                  </a:cubicBezTo>
                  <a:cubicBezTo>
                    <a:pt x="354" y="429"/>
                    <a:pt x="323" y="463"/>
                    <a:pt x="279" y="509"/>
                  </a:cubicBezTo>
                  <a:cubicBezTo>
                    <a:pt x="204" y="588"/>
                    <a:pt x="150" y="657"/>
                    <a:pt x="115" y="715"/>
                  </a:cubicBezTo>
                  <a:lnTo>
                    <a:pt x="336" y="715"/>
                  </a:lnTo>
                  <a:cubicBezTo>
                    <a:pt x="355" y="715"/>
                    <a:pt x="371" y="714"/>
                    <a:pt x="382" y="712"/>
                  </a:cubicBezTo>
                  <a:cubicBezTo>
                    <a:pt x="394" y="709"/>
                    <a:pt x="404" y="705"/>
                    <a:pt x="411" y="700"/>
                  </a:cubicBezTo>
                  <a:cubicBezTo>
                    <a:pt x="418" y="694"/>
                    <a:pt x="423" y="687"/>
                    <a:pt x="427" y="679"/>
                  </a:cubicBezTo>
                  <a:cubicBezTo>
                    <a:pt x="431" y="670"/>
                    <a:pt x="437" y="656"/>
                    <a:pt x="443" y="638"/>
                  </a:cubicBezTo>
                  <a:lnTo>
                    <a:pt x="493" y="638"/>
                  </a:lnTo>
                  <a:lnTo>
                    <a:pt x="483" y="809"/>
                  </a:lnTo>
                  <a:lnTo>
                    <a:pt x="0" y="809"/>
                  </a:lnTo>
                  <a:lnTo>
                    <a:pt x="0" y="781"/>
                  </a:lnTo>
                  <a:cubicBezTo>
                    <a:pt x="17" y="740"/>
                    <a:pt x="40" y="698"/>
                    <a:pt x="68" y="655"/>
                  </a:cubicBezTo>
                  <a:cubicBezTo>
                    <a:pt x="97" y="612"/>
                    <a:pt x="137" y="561"/>
                    <a:pt x="190" y="503"/>
                  </a:cubicBezTo>
                  <a:cubicBezTo>
                    <a:pt x="235" y="453"/>
                    <a:pt x="268" y="415"/>
                    <a:pt x="287" y="389"/>
                  </a:cubicBezTo>
                  <a:cubicBezTo>
                    <a:pt x="309" y="361"/>
                    <a:pt x="326" y="337"/>
                    <a:pt x="336" y="316"/>
                  </a:cubicBezTo>
                  <a:cubicBezTo>
                    <a:pt x="347" y="296"/>
                    <a:pt x="355" y="277"/>
                    <a:pt x="360" y="258"/>
                  </a:cubicBezTo>
                  <a:cubicBezTo>
                    <a:pt x="364" y="240"/>
                    <a:pt x="367" y="222"/>
                    <a:pt x="367" y="204"/>
                  </a:cubicBezTo>
                  <a:cubicBezTo>
                    <a:pt x="367" y="174"/>
                    <a:pt x="362" y="148"/>
                    <a:pt x="353" y="126"/>
                  </a:cubicBezTo>
                  <a:cubicBezTo>
                    <a:pt x="343" y="104"/>
                    <a:pt x="329" y="86"/>
                    <a:pt x="309" y="73"/>
                  </a:cubicBezTo>
                  <a:cubicBezTo>
                    <a:pt x="290" y="60"/>
                    <a:pt x="266" y="54"/>
                    <a:pt x="237" y="54"/>
                  </a:cubicBezTo>
                  <a:cubicBezTo>
                    <a:pt x="163" y="54"/>
                    <a:pt x="114" y="94"/>
                    <a:pt x="89" y="176"/>
                  </a:cubicBezTo>
                  <a:lnTo>
                    <a:pt x="18" y="176"/>
                  </a:lnTo>
                  <a:lnTo>
                    <a:pt x="18" y="63"/>
                  </a:lnTo>
                  <a:cubicBezTo>
                    <a:pt x="65" y="41"/>
                    <a:pt x="109" y="25"/>
                    <a:pt x="151" y="15"/>
                  </a:cubicBezTo>
                  <a:cubicBezTo>
                    <a:pt x="192" y="5"/>
                    <a:pt x="229" y="0"/>
                    <a:pt x="26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6315075" y="3541713"/>
              <a:ext cx="68263" cy="106363"/>
            </a:xfrm>
            <a:custGeom>
              <a:avLst/>
              <a:gdLst>
                <a:gd name="T0" fmla="*/ 188 w 363"/>
                <a:gd name="T1" fmla="*/ 0 h 564"/>
                <a:gd name="T2" fmla="*/ 253 w 363"/>
                <a:gd name="T3" fmla="*/ 8 h 564"/>
                <a:gd name="T4" fmla="*/ 304 w 363"/>
                <a:gd name="T5" fmla="*/ 30 h 564"/>
                <a:gd name="T6" fmla="*/ 339 w 363"/>
                <a:gd name="T7" fmla="*/ 67 h 564"/>
                <a:gd name="T8" fmla="*/ 351 w 363"/>
                <a:gd name="T9" fmla="*/ 118 h 564"/>
                <a:gd name="T10" fmla="*/ 343 w 363"/>
                <a:gd name="T11" fmla="*/ 167 h 564"/>
                <a:gd name="T12" fmla="*/ 319 w 363"/>
                <a:gd name="T13" fmla="*/ 205 h 564"/>
                <a:gd name="T14" fmla="*/ 280 w 363"/>
                <a:gd name="T15" fmla="*/ 236 h 564"/>
                <a:gd name="T16" fmla="*/ 226 w 363"/>
                <a:gd name="T17" fmla="*/ 263 h 564"/>
                <a:gd name="T18" fmla="*/ 226 w 363"/>
                <a:gd name="T19" fmla="*/ 268 h 564"/>
                <a:gd name="T20" fmla="*/ 280 w 363"/>
                <a:gd name="T21" fmla="*/ 285 h 564"/>
                <a:gd name="T22" fmla="*/ 323 w 363"/>
                <a:gd name="T23" fmla="*/ 313 h 564"/>
                <a:gd name="T24" fmla="*/ 353 w 363"/>
                <a:gd name="T25" fmla="*/ 354 h 564"/>
                <a:gd name="T26" fmla="*/ 363 w 363"/>
                <a:gd name="T27" fmla="*/ 404 h 564"/>
                <a:gd name="T28" fmla="*/ 350 w 363"/>
                <a:gd name="T29" fmla="*/ 468 h 564"/>
                <a:gd name="T30" fmla="*/ 312 w 363"/>
                <a:gd name="T31" fmla="*/ 519 h 564"/>
                <a:gd name="T32" fmla="*/ 248 w 363"/>
                <a:gd name="T33" fmla="*/ 552 h 564"/>
                <a:gd name="T34" fmla="*/ 160 w 363"/>
                <a:gd name="T35" fmla="*/ 564 h 564"/>
                <a:gd name="T36" fmla="*/ 78 w 363"/>
                <a:gd name="T37" fmla="*/ 556 h 564"/>
                <a:gd name="T38" fmla="*/ 0 w 363"/>
                <a:gd name="T39" fmla="*/ 535 h 564"/>
                <a:gd name="T40" fmla="*/ 0 w 363"/>
                <a:gd name="T41" fmla="*/ 443 h 564"/>
                <a:gd name="T42" fmla="*/ 56 w 363"/>
                <a:gd name="T43" fmla="*/ 443 h 564"/>
                <a:gd name="T44" fmla="*/ 72 w 363"/>
                <a:gd name="T45" fmla="*/ 479 h 564"/>
                <a:gd name="T46" fmla="*/ 94 w 363"/>
                <a:gd name="T47" fmla="*/ 504 h 564"/>
                <a:gd name="T48" fmla="*/ 123 w 363"/>
                <a:gd name="T49" fmla="*/ 518 h 564"/>
                <a:gd name="T50" fmla="*/ 161 w 363"/>
                <a:gd name="T51" fmla="*/ 523 h 564"/>
                <a:gd name="T52" fmla="*/ 245 w 363"/>
                <a:gd name="T53" fmla="*/ 496 h 564"/>
                <a:gd name="T54" fmla="*/ 274 w 363"/>
                <a:gd name="T55" fmla="*/ 416 h 564"/>
                <a:gd name="T56" fmla="*/ 236 w 363"/>
                <a:gd name="T57" fmla="*/ 329 h 564"/>
                <a:gd name="T58" fmla="*/ 124 w 363"/>
                <a:gd name="T59" fmla="*/ 300 h 564"/>
                <a:gd name="T60" fmla="*/ 87 w 363"/>
                <a:gd name="T61" fmla="*/ 300 h 564"/>
                <a:gd name="T62" fmla="*/ 87 w 363"/>
                <a:gd name="T63" fmla="*/ 259 h 564"/>
                <a:gd name="T64" fmla="*/ 165 w 363"/>
                <a:gd name="T65" fmla="*/ 246 h 564"/>
                <a:gd name="T66" fmla="*/ 219 w 363"/>
                <a:gd name="T67" fmla="*/ 219 h 564"/>
                <a:gd name="T68" fmla="*/ 252 w 363"/>
                <a:gd name="T69" fmla="*/ 180 h 564"/>
                <a:gd name="T70" fmla="*/ 263 w 363"/>
                <a:gd name="T71" fmla="*/ 132 h 564"/>
                <a:gd name="T72" fmla="*/ 238 w 363"/>
                <a:gd name="T73" fmla="*/ 67 h 564"/>
                <a:gd name="T74" fmla="*/ 167 w 363"/>
                <a:gd name="T75" fmla="*/ 43 h 564"/>
                <a:gd name="T76" fmla="*/ 102 w 363"/>
                <a:gd name="T77" fmla="*/ 64 h 564"/>
                <a:gd name="T78" fmla="*/ 61 w 363"/>
                <a:gd name="T79" fmla="*/ 129 h 564"/>
                <a:gd name="T80" fmla="*/ 7 w 363"/>
                <a:gd name="T81" fmla="*/ 129 h 564"/>
                <a:gd name="T82" fmla="*/ 7 w 363"/>
                <a:gd name="T83" fmla="*/ 44 h 564"/>
                <a:gd name="T84" fmla="*/ 102 w 363"/>
                <a:gd name="T85" fmla="*/ 11 h 564"/>
                <a:gd name="T86" fmla="*/ 188 w 363"/>
                <a:gd name="T8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3" h="564">
                  <a:moveTo>
                    <a:pt x="188" y="0"/>
                  </a:moveTo>
                  <a:cubicBezTo>
                    <a:pt x="211" y="0"/>
                    <a:pt x="233" y="3"/>
                    <a:pt x="253" y="8"/>
                  </a:cubicBezTo>
                  <a:cubicBezTo>
                    <a:pt x="273" y="13"/>
                    <a:pt x="290" y="20"/>
                    <a:pt x="304" y="30"/>
                  </a:cubicBezTo>
                  <a:cubicBezTo>
                    <a:pt x="319" y="40"/>
                    <a:pt x="330" y="52"/>
                    <a:pt x="339" y="67"/>
                  </a:cubicBezTo>
                  <a:cubicBezTo>
                    <a:pt x="347" y="82"/>
                    <a:pt x="351" y="99"/>
                    <a:pt x="351" y="118"/>
                  </a:cubicBezTo>
                  <a:cubicBezTo>
                    <a:pt x="351" y="137"/>
                    <a:pt x="348" y="153"/>
                    <a:pt x="343" y="167"/>
                  </a:cubicBezTo>
                  <a:cubicBezTo>
                    <a:pt x="338" y="181"/>
                    <a:pt x="330" y="194"/>
                    <a:pt x="319" y="205"/>
                  </a:cubicBezTo>
                  <a:cubicBezTo>
                    <a:pt x="309" y="216"/>
                    <a:pt x="295" y="227"/>
                    <a:pt x="280" y="236"/>
                  </a:cubicBezTo>
                  <a:cubicBezTo>
                    <a:pt x="264" y="245"/>
                    <a:pt x="246" y="254"/>
                    <a:pt x="226" y="263"/>
                  </a:cubicBezTo>
                  <a:lnTo>
                    <a:pt x="226" y="268"/>
                  </a:lnTo>
                  <a:cubicBezTo>
                    <a:pt x="245" y="272"/>
                    <a:pt x="263" y="277"/>
                    <a:pt x="280" y="285"/>
                  </a:cubicBezTo>
                  <a:cubicBezTo>
                    <a:pt x="296" y="292"/>
                    <a:pt x="311" y="302"/>
                    <a:pt x="323" y="313"/>
                  </a:cubicBezTo>
                  <a:cubicBezTo>
                    <a:pt x="336" y="325"/>
                    <a:pt x="345" y="338"/>
                    <a:pt x="353" y="354"/>
                  </a:cubicBezTo>
                  <a:cubicBezTo>
                    <a:pt x="360" y="369"/>
                    <a:pt x="363" y="386"/>
                    <a:pt x="363" y="404"/>
                  </a:cubicBezTo>
                  <a:cubicBezTo>
                    <a:pt x="363" y="427"/>
                    <a:pt x="359" y="448"/>
                    <a:pt x="350" y="468"/>
                  </a:cubicBezTo>
                  <a:cubicBezTo>
                    <a:pt x="342" y="487"/>
                    <a:pt x="329" y="504"/>
                    <a:pt x="312" y="519"/>
                  </a:cubicBezTo>
                  <a:cubicBezTo>
                    <a:pt x="295" y="533"/>
                    <a:pt x="273" y="544"/>
                    <a:pt x="248" y="552"/>
                  </a:cubicBezTo>
                  <a:cubicBezTo>
                    <a:pt x="223" y="560"/>
                    <a:pt x="193" y="564"/>
                    <a:pt x="160" y="564"/>
                  </a:cubicBezTo>
                  <a:cubicBezTo>
                    <a:pt x="133" y="564"/>
                    <a:pt x="106" y="562"/>
                    <a:pt x="78" y="556"/>
                  </a:cubicBezTo>
                  <a:cubicBezTo>
                    <a:pt x="51" y="551"/>
                    <a:pt x="25" y="544"/>
                    <a:pt x="0" y="535"/>
                  </a:cubicBezTo>
                  <a:lnTo>
                    <a:pt x="0" y="443"/>
                  </a:lnTo>
                  <a:lnTo>
                    <a:pt x="56" y="443"/>
                  </a:lnTo>
                  <a:cubicBezTo>
                    <a:pt x="60" y="457"/>
                    <a:pt x="66" y="469"/>
                    <a:pt x="72" y="479"/>
                  </a:cubicBezTo>
                  <a:cubicBezTo>
                    <a:pt x="78" y="490"/>
                    <a:pt x="86" y="498"/>
                    <a:pt x="94" y="504"/>
                  </a:cubicBezTo>
                  <a:cubicBezTo>
                    <a:pt x="103" y="511"/>
                    <a:pt x="112" y="515"/>
                    <a:pt x="123" y="518"/>
                  </a:cubicBezTo>
                  <a:cubicBezTo>
                    <a:pt x="134" y="521"/>
                    <a:pt x="147" y="523"/>
                    <a:pt x="161" y="523"/>
                  </a:cubicBezTo>
                  <a:cubicBezTo>
                    <a:pt x="198" y="523"/>
                    <a:pt x="226" y="514"/>
                    <a:pt x="245" y="496"/>
                  </a:cubicBezTo>
                  <a:cubicBezTo>
                    <a:pt x="264" y="478"/>
                    <a:pt x="274" y="452"/>
                    <a:pt x="274" y="416"/>
                  </a:cubicBezTo>
                  <a:cubicBezTo>
                    <a:pt x="274" y="378"/>
                    <a:pt x="261" y="349"/>
                    <a:pt x="236" y="329"/>
                  </a:cubicBezTo>
                  <a:cubicBezTo>
                    <a:pt x="211" y="310"/>
                    <a:pt x="174" y="300"/>
                    <a:pt x="124" y="300"/>
                  </a:cubicBezTo>
                  <a:lnTo>
                    <a:pt x="87" y="300"/>
                  </a:lnTo>
                  <a:lnTo>
                    <a:pt x="87" y="259"/>
                  </a:lnTo>
                  <a:cubicBezTo>
                    <a:pt x="117" y="257"/>
                    <a:pt x="143" y="253"/>
                    <a:pt x="165" y="246"/>
                  </a:cubicBezTo>
                  <a:cubicBezTo>
                    <a:pt x="187" y="239"/>
                    <a:pt x="205" y="230"/>
                    <a:pt x="219" y="219"/>
                  </a:cubicBezTo>
                  <a:cubicBezTo>
                    <a:pt x="234" y="208"/>
                    <a:pt x="245" y="195"/>
                    <a:pt x="252" y="180"/>
                  </a:cubicBezTo>
                  <a:cubicBezTo>
                    <a:pt x="259" y="165"/>
                    <a:pt x="263" y="149"/>
                    <a:pt x="263" y="132"/>
                  </a:cubicBezTo>
                  <a:cubicBezTo>
                    <a:pt x="263" y="104"/>
                    <a:pt x="255" y="83"/>
                    <a:pt x="238" y="67"/>
                  </a:cubicBezTo>
                  <a:cubicBezTo>
                    <a:pt x="222" y="51"/>
                    <a:pt x="198" y="43"/>
                    <a:pt x="167" y="43"/>
                  </a:cubicBezTo>
                  <a:cubicBezTo>
                    <a:pt x="141" y="43"/>
                    <a:pt x="120" y="50"/>
                    <a:pt x="102" y="64"/>
                  </a:cubicBezTo>
                  <a:cubicBezTo>
                    <a:pt x="84" y="79"/>
                    <a:pt x="71" y="100"/>
                    <a:pt x="61" y="129"/>
                  </a:cubicBezTo>
                  <a:lnTo>
                    <a:pt x="7" y="129"/>
                  </a:lnTo>
                  <a:lnTo>
                    <a:pt x="7" y="44"/>
                  </a:lnTo>
                  <a:cubicBezTo>
                    <a:pt x="41" y="30"/>
                    <a:pt x="72" y="19"/>
                    <a:pt x="102" y="11"/>
                  </a:cubicBezTo>
                  <a:cubicBezTo>
                    <a:pt x="132" y="4"/>
                    <a:pt x="161" y="0"/>
                    <a:pt x="18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/>
            <p:cNvSpPr>
              <a:spLocks noEditPoints="1"/>
            </p:cNvSpPr>
            <p:nvPr/>
          </p:nvSpPr>
          <p:spPr bwMode="auto">
            <a:xfrm>
              <a:off x="6489700" y="3635375"/>
              <a:ext cx="136525" cy="60325"/>
            </a:xfrm>
            <a:custGeom>
              <a:avLst/>
              <a:gdLst>
                <a:gd name="T0" fmla="*/ 0 w 86"/>
                <a:gd name="T1" fmla="*/ 29 h 38"/>
                <a:gd name="T2" fmla="*/ 86 w 86"/>
                <a:gd name="T3" fmla="*/ 29 h 38"/>
                <a:gd name="T4" fmla="*/ 86 w 86"/>
                <a:gd name="T5" fmla="*/ 38 h 38"/>
                <a:gd name="T6" fmla="*/ 0 w 86"/>
                <a:gd name="T7" fmla="*/ 38 h 38"/>
                <a:gd name="T8" fmla="*/ 0 w 86"/>
                <a:gd name="T9" fmla="*/ 29 h 38"/>
                <a:gd name="T10" fmla="*/ 0 w 86"/>
                <a:gd name="T11" fmla="*/ 0 h 38"/>
                <a:gd name="T12" fmla="*/ 86 w 86"/>
                <a:gd name="T13" fmla="*/ 0 h 38"/>
                <a:gd name="T14" fmla="*/ 86 w 86"/>
                <a:gd name="T15" fmla="*/ 9 h 38"/>
                <a:gd name="T16" fmla="*/ 0 w 86"/>
                <a:gd name="T17" fmla="*/ 9 h 38"/>
                <a:gd name="T18" fmla="*/ 0 w 86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38">
                  <a:moveTo>
                    <a:pt x="0" y="29"/>
                  </a:moveTo>
                  <a:lnTo>
                    <a:pt x="86" y="29"/>
                  </a:lnTo>
                  <a:lnTo>
                    <a:pt x="86" y="38"/>
                  </a:lnTo>
                  <a:lnTo>
                    <a:pt x="0" y="38"/>
                  </a:lnTo>
                  <a:lnTo>
                    <a:pt x="0" y="29"/>
                  </a:lnTo>
                  <a:close/>
                  <a:moveTo>
                    <a:pt x="0" y="0"/>
                  </a:moveTo>
                  <a:lnTo>
                    <a:pt x="86" y="0"/>
                  </a:lnTo>
                  <a:lnTo>
                    <a:pt x="8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6719888" y="3576638"/>
              <a:ext cx="101600" cy="155575"/>
            </a:xfrm>
            <a:custGeom>
              <a:avLst/>
              <a:gdLst>
                <a:gd name="T0" fmla="*/ 267 w 534"/>
                <a:gd name="T1" fmla="*/ 419 h 818"/>
                <a:gd name="T2" fmla="*/ 194 w 534"/>
                <a:gd name="T3" fmla="*/ 432 h 818"/>
                <a:gd name="T4" fmla="*/ 146 w 534"/>
                <a:gd name="T5" fmla="*/ 468 h 818"/>
                <a:gd name="T6" fmla="*/ 120 w 534"/>
                <a:gd name="T7" fmla="*/ 522 h 818"/>
                <a:gd name="T8" fmla="*/ 112 w 534"/>
                <a:gd name="T9" fmla="*/ 588 h 818"/>
                <a:gd name="T10" fmla="*/ 121 w 534"/>
                <a:gd name="T11" fmla="*/ 659 h 818"/>
                <a:gd name="T12" fmla="*/ 148 w 534"/>
                <a:gd name="T13" fmla="*/ 716 h 818"/>
                <a:gd name="T14" fmla="*/ 197 w 534"/>
                <a:gd name="T15" fmla="*/ 754 h 818"/>
                <a:gd name="T16" fmla="*/ 270 w 534"/>
                <a:gd name="T17" fmla="*/ 768 h 818"/>
                <a:gd name="T18" fmla="*/ 352 w 534"/>
                <a:gd name="T19" fmla="*/ 749 h 818"/>
                <a:gd name="T20" fmla="*/ 404 w 534"/>
                <a:gd name="T21" fmla="*/ 691 h 818"/>
                <a:gd name="T22" fmla="*/ 422 w 534"/>
                <a:gd name="T23" fmla="*/ 599 h 818"/>
                <a:gd name="T24" fmla="*/ 403 w 534"/>
                <a:gd name="T25" fmla="*/ 502 h 818"/>
                <a:gd name="T26" fmla="*/ 348 w 534"/>
                <a:gd name="T27" fmla="*/ 440 h 818"/>
                <a:gd name="T28" fmla="*/ 267 w 534"/>
                <a:gd name="T29" fmla="*/ 419 h 818"/>
                <a:gd name="T30" fmla="*/ 270 w 534"/>
                <a:gd name="T31" fmla="*/ 50 h 818"/>
                <a:gd name="T32" fmla="*/ 157 w 534"/>
                <a:gd name="T33" fmla="*/ 90 h 818"/>
                <a:gd name="T34" fmla="*/ 118 w 534"/>
                <a:gd name="T35" fmla="*/ 204 h 818"/>
                <a:gd name="T36" fmla="*/ 126 w 534"/>
                <a:gd name="T37" fmla="*/ 269 h 818"/>
                <a:gd name="T38" fmla="*/ 153 w 534"/>
                <a:gd name="T39" fmla="*/ 321 h 818"/>
                <a:gd name="T40" fmla="*/ 200 w 534"/>
                <a:gd name="T41" fmla="*/ 357 h 818"/>
                <a:gd name="T42" fmla="*/ 271 w 534"/>
                <a:gd name="T43" fmla="*/ 370 h 818"/>
                <a:gd name="T44" fmla="*/ 353 w 534"/>
                <a:gd name="T45" fmla="*/ 351 h 818"/>
                <a:gd name="T46" fmla="*/ 402 w 534"/>
                <a:gd name="T47" fmla="*/ 295 h 818"/>
                <a:gd name="T48" fmla="*/ 418 w 534"/>
                <a:gd name="T49" fmla="*/ 211 h 818"/>
                <a:gd name="T50" fmla="*/ 399 w 534"/>
                <a:gd name="T51" fmla="*/ 121 h 818"/>
                <a:gd name="T52" fmla="*/ 347 w 534"/>
                <a:gd name="T53" fmla="*/ 67 h 818"/>
                <a:gd name="T54" fmla="*/ 270 w 534"/>
                <a:gd name="T55" fmla="*/ 50 h 818"/>
                <a:gd name="T56" fmla="*/ 271 w 534"/>
                <a:gd name="T57" fmla="*/ 0 h 818"/>
                <a:gd name="T58" fmla="*/ 413 w 534"/>
                <a:gd name="T59" fmla="*/ 23 h 818"/>
                <a:gd name="T60" fmla="*/ 499 w 534"/>
                <a:gd name="T61" fmla="*/ 92 h 818"/>
                <a:gd name="T62" fmla="*/ 528 w 534"/>
                <a:gd name="T63" fmla="*/ 200 h 818"/>
                <a:gd name="T64" fmla="*/ 497 w 534"/>
                <a:gd name="T65" fmla="*/ 311 h 818"/>
                <a:gd name="T66" fmla="*/ 399 w 534"/>
                <a:gd name="T67" fmla="*/ 386 h 818"/>
                <a:gd name="T68" fmla="*/ 400 w 534"/>
                <a:gd name="T69" fmla="*/ 394 h 818"/>
                <a:gd name="T70" fmla="*/ 500 w 534"/>
                <a:gd name="T71" fmla="*/ 469 h 818"/>
                <a:gd name="T72" fmla="*/ 534 w 534"/>
                <a:gd name="T73" fmla="*/ 589 h 818"/>
                <a:gd name="T74" fmla="*/ 501 w 534"/>
                <a:gd name="T75" fmla="*/ 709 h 818"/>
                <a:gd name="T76" fmla="*/ 406 w 534"/>
                <a:gd name="T77" fmla="*/ 790 h 818"/>
                <a:gd name="T78" fmla="*/ 261 w 534"/>
                <a:gd name="T79" fmla="*/ 818 h 818"/>
                <a:gd name="T80" fmla="*/ 124 w 534"/>
                <a:gd name="T81" fmla="*/ 792 h 818"/>
                <a:gd name="T82" fmla="*/ 32 w 534"/>
                <a:gd name="T83" fmla="*/ 716 h 818"/>
                <a:gd name="T84" fmla="*/ 0 w 534"/>
                <a:gd name="T85" fmla="*/ 598 h 818"/>
                <a:gd name="T86" fmla="*/ 17 w 534"/>
                <a:gd name="T87" fmla="*/ 509 h 818"/>
                <a:gd name="T88" fmla="*/ 63 w 534"/>
                <a:gd name="T89" fmla="*/ 448 h 818"/>
                <a:gd name="T90" fmla="*/ 135 w 534"/>
                <a:gd name="T91" fmla="*/ 403 h 818"/>
                <a:gd name="T92" fmla="*/ 134 w 534"/>
                <a:gd name="T93" fmla="*/ 396 h 818"/>
                <a:gd name="T94" fmla="*/ 8 w 534"/>
                <a:gd name="T95" fmla="*/ 209 h 818"/>
                <a:gd name="T96" fmla="*/ 41 w 534"/>
                <a:gd name="T97" fmla="*/ 101 h 818"/>
                <a:gd name="T98" fmla="*/ 135 w 534"/>
                <a:gd name="T99" fmla="*/ 27 h 818"/>
                <a:gd name="T100" fmla="*/ 271 w 534"/>
                <a:gd name="T101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4" h="818">
                  <a:moveTo>
                    <a:pt x="267" y="419"/>
                  </a:moveTo>
                  <a:cubicBezTo>
                    <a:pt x="238" y="419"/>
                    <a:pt x="214" y="423"/>
                    <a:pt x="194" y="432"/>
                  </a:cubicBezTo>
                  <a:cubicBezTo>
                    <a:pt x="174" y="441"/>
                    <a:pt x="158" y="453"/>
                    <a:pt x="146" y="468"/>
                  </a:cubicBezTo>
                  <a:cubicBezTo>
                    <a:pt x="134" y="484"/>
                    <a:pt x="125" y="502"/>
                    <a:pt x="120" y="522"/>
                  </a:cubicBezTo>
                  <a:cubicBezTo>
                    <a:pt x="114" y="543"/>
                    <a:pt x="112" y="565"/>
                    <a:pt x="112" y="588"/>
                  </a:cubicBezTo>
                  <a:cubicBezTo>
                    <a:pt x="112" y="613"/>
                    <a:pt x="115" y="637"/>
                    <a:pt x="121" y="659"/>
                  </a:cubicBezTo>
                  <a:cubicBezTo>
                    <a:pt x="126" y="681"/>
                    <a:pt x="136" y="700"/>
                    <a:pt x="148" y="716"/>
                  </a:cubicBezTo>
                  <a:cubicBezTo>
                    <a:pt x="161" y="732"/>
                    <a:pt x="177" y="745"/>
                    <a:pt x="197" y="754"/>
                  </a:cubicBezTo>
                  <a:cubicBezTo>
                    <a:pt x="217" y="764"/>
                    <a:pt x="241" y="768"/>
                    <a:pt x="270" y="768"/>
                  </a:cubicBezTo>
                  <a:cubicBezTo>
                    <a:pt x="302" y="768"/>
                    <a:pt x="329" y="762"/>
                    <a:pt x="352" y="749"/>
                  </a:cubicBezTo>
                  <a:cubicBezTo>
                    <a:pt x="375" y="736"/>
                    <a:pt x="393" y="716"/>
                    <a:pt x="404" y="691"/>
                  </a:cubicBezTo>
                  <a:cubicBezTo>
                    <a:pt x="416" y="665"/>
                    <a:pt x="422" y="634"/>
                    <a:pt x="422" y="599"/>
                  </a:cubicBezTo>
                  <a:cubicBezTo>
                    <a:pt x="422" y="562"/>
                    <a:pt x="416" y="529"/>
                    <a:pt x="403" y="502"/>
                  </a:cubicBezTo>
                  <a:cubicBezTo>
                    <a:pt x="390" y="475"/>
                    <a:pt x="372" y="454"/>
                    <a:pt x="348" y="440"/>
                  </a:cubicBezTo>
                  <a:cubicBezTo>
                    <a:pt x="325" y="426"/>
                    <a:pt x="298" y="419"/>
                    <a:pt x="267" y="419"/>
                  </a:cubicBezTo>
                  <a:close/>
                  <a:moveTo>
                    <a:pt x="270" y="50"/>
                  </a:moveTo>
                  <a:cubicBezTo>
                    <a:pt x="221" y="50"/>
                    <a:pt x="183" y="63"/>
                    <a:pt x="157" y="90"/>
                  </a:cubicBezTo>
                  <a:cubicBezTo>
                    <a:pt x="131" y="116"/>
                    <a:pt x="118" y="154"/>
                    <a:pt x="118" y="204"/>
                  </a:cubicBezTo>
                  <a:cubicBezTo>
                    <a:pt x="118" y="227"/>
                    <a:pt x="121" y="248"/>
                    <a:pt x="126" y="269"/>
                  </a:cubicBezTo>
                  <a:cubicBezTo>
                    <a:pt x="132" y="289"/>
                    <a:pt x="141" y="307"/>
                    <a:pt x="153" y="321"/>
                  </a:cubicBezTo>
                  <a:cubicBezTo>
                    <a:pt x="165" y="336"/>
                    <a:pt x="181" y="348"/>
                    <a:pt x="200" y="357"/>
                  </a:cubicBezTo>
                  <a:cubicBezTo>
                    <a:pt x="219" y="366"/>
                    <a:pt x="243" y="370"/>
                    <a:pt x="271" y="370"/>
                  </a:cubicBezTo>
                  <a:cubicBezTo>
                    <a:pt x="304" y="370"/>
                    <a:pt x="331" y="364"/>
                    <a:pt x="353" y="351"/>
                  </a:cubicBezTo>
                  <a:cubicBezTo>
                    <a:pt x="375" y="338"/>
                    <a:pt x="391" y="320"/>
                    <a:pt x="402" y="295"/>
                  </a:cubicBezTo>
                  <a:cubicBezTo>
                    <a:pt x="413" y="271"/>
                    <a:pt x="418" y="243"/>
                    <a:pt x="418" y="211"/>
                  </a:cubicBezTo>
                  <a:cubicBezTo>
                    <a:pt x="418" y="176"/>
                    <a:pt x="412" y="146"/>
                    <a:pt x="399" y="121"/>
                  </a:cubicBezTo>
                  <a:cubicBezTo>
                    <a:pt x="386" y="97"/>
                    <a:pt x="369" y="79"/>
                    <a:pt x="347" y="67"/>
                  </a:cubicBezTo>
                  <a:cubicBezTo>
                    <a:pt x="324" y="55"/>
                    <a:pt x="299" y="50"/>
                    <a:pt x="270" y="50"/>
                  </a:cubicBezTo>
                  <a:close/>
                  <a:moveTo>
                    <a:pt x="271" y="0"/>
                  </a:moveTo>
                  <a:cubicBezTo>
                    <a:pt x="327" y="0"/>
                    <a:pt x="375" y="8"/>
                    <a:pt x="413" y="23"/>
                  </a:cubicBezTo>
                  <a:cubicBezTo>
                    <a:pt x="451" y="39"/>
                    <a:pt x="480" y="62"/>
                    <a:pt x="499" y="92"/>
                  </a:cubicBezTo>
                  <a:cubicBezTo>
                    <a:pt x="519" y="122"/>
                    <a:pt x="528" y="158"/>
                    <a:pt x="528" y="200"/>
                  </a:cubicBezTo>
                  <a:cubicBezTo>
                    <a:pt x="528" y="243"/>
                    <a:pt x="518" y="280"/>
                    <a:pt x="497" y="311"/>
                  </a:cubicBezTo>
                  <a:cubicBezTo>
                    <a:pt x="476" y="342"/>
                    <a:pt x="443" y="367"/>
                    <a:pt x="399" y="386"/>
                  </a:cubicBezTo>
                  <a:lnTo>
                    <a:pt x="400" y="394"/>
                  </a:lnTo>
                  <a:cubicBezTo>
                    <a:pt x="444" y="411"/>
                    <a:pt x="478" y="436"/>
                    <a:pt x="500" y="469"/>
                  </a:cubicBezTo>
                  <a:cubicBezTo>
                    <a:pt x="523" y="502"/>
                    <a:pt x="534" y="542"/>
                    <a:pt x="534" y="589"/>
                  </a:cubicBezTo>
                  <a:cubicBezTo>
                    <a:pt x="534" y="634"/>
                    <a:pt x="523" y="675"/>
                    <a:pt x="501" y="709"/>
                  </a:cubicBezTo>
                  <a:cubicBezTo>
                    <a:pt x="480" y="744"/>
                    <a:pt x="448" y="771"/>
                    <a:pt x="406" y="790"/>
                  </a:cubicBezTo>
                  <a:cubicBezTo>
                    <a:pt x="365" y="809"/>
                    <a:pt x="316" y="818"/>
                    <a:pt x="261" y="818"/>
                  </a:cubicBezTo>
                  <a:cubicBezTo>
                    <a:pt x="209" y="818"/>
                    <a:pt x="163" y="810"/>
                    <a:pt x="124" y="792"/>
                  </a:cubicBezTo>
                  <a:cubicBezTo>
                    <a:pt x="85" y="775"/>
                    <a:pt x="54" y="749"/>
                    <a:pt x="32" y="716"/>
                  </a:cubicBezTo>
                  <a:cubicBezTo>
                    <a:pt x="11" y="683"/>
                    <a:pt x="0" y="643"/>
                    <a:pt x="0" y="598"/>
                  </a:cubicBezTo>
                  <a:cubicBezTo>
                    <a:pt x="0" y="564"/>
                    <a:pt x="6" y="534"/>
                    <a:pt x="17" y="509"/>
                  </a:cubicBezTo>
                  <a:cubicBezTo>
                    <a:pt x="29" y="484"/>
                    <a:pt x="44" y="464"/>
                    <a:pt x="63" y="448"/>
                  </a:cubicBezTo>
                  <a:cubicBezTo>
                    <a:pt x="82" y="431"/>
                    <a:pt x="106" y="417"/>
                    <a:pt x="135" y="403"/>
                  </a:cubicBezTo>
                  <a:lnTo>
                    <a:pt x="134" y="396"/>
                  </a:lnTo>
                  <a:cubicBezTo>
                    <a:pt x="50" y="359"/>
                    <a:pt x="8" y="297"/>
                    <a:pt x="8" y="209"/>
                  </a:cubicBezTo>
                  <a:cubicBezTo>
                    <a:pt x="8" y="169"/>
                    <a:pt x="19" y="133"/>
                    <a:pt x="41" y="101"/>
                  </a:cubicBezTo>
                  <a:cubicBezTo>
                    <a:pt x="63" y="69"/>
                    <a:pt x="95" y="45"/>
                    <a:pt x="135" y="27"/>
                  </a:cubicBezTo>
                  <a:cubicBezTo>
                    <a:pt x="176" y="9"/>
                    <a:pt x="222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7232650" y="3576638"/>
              <a:ext cx="93663" cy="153988"/>
            </a:xfrm>
            <a:custGeom>
              <a:avLst/>
              <a:gdLst>
                <a:gd name="T0" fmla="*/ 262 w 493"/>
                <a:gd name="T1" fmla="*/ 0 h 809"/>
                <a:gd name="T2" fmla="*/ 426 w 493"/>
                <a:gd name="T3" fmla="*/ 47 h 809"/>
                <a:gd name="T4" fmla="*/ 482 w 493"/>
                <a:gd name="T5" fmla="*/ 186 h 809"/>
                <a:gd name="T6" fmla="*/ 476 w 493"/>
                <a:gd name="T7" fmla="*/ 243 h 809"/>
                <a:gd name="T8" fmla="*/ 457 w 493"/>
                <a:gd name="T9" fmla="*/ 295 h 809"/>
                <a:gd name="T10" fmla="*/ 421 w 493"/>
                <a:gd name="T11" fmla="*/ 350 h 809"/>
                <a:gd name="T12" fmla="*/ 372 w 493"/>
                <a:gd name="T13" fmla="*/ 409 h 809"/>
                <a:gd name="T14" fmla="*/ 279 w 493"/>
                <a:gd name="T15" fmla="*/ 509 h 809"/>
                <a:gd name="T16" fmla="*/ 115 w 493"/>
                <a:gd name="T17" fmla="*/ 715 h 809"/>
                <a:gd name="T18" fmla="*/ 336 w 493"/>
                <a:gd name="T19" fmla="*/ 715 h 809"/>
                <a:gd name="T20" fmla="*/ 382 w 493"/>
                <a:gd name="T21" fmla="*/ 712 h 809"/>
                <a:gd name="T22" fmla="*/ 411 w 493"/>
                <a:gd name="T23" fmla="*/ 700 h 809"/>
                <a:gd name="T24" fmla="*/ 427 w 493"/>
                <a:gd name="T25" fmla="*/ 679 h 809"/>
                <a:gd name="T26" fmla="*/ 443 w 493"/>
                <a:gd name="T27" fmla="*/ 638 h 809"/>
                <a:gd name="T28" fmla="*/ 493 w 493"/>
                <a:gd name="T29" fmla="*/ 638 h 809"/>
                <a:gd name="T30" fmla="*/ 483 w 493"/>
                <a:gd name="T31" fmla="*/ 809 h 809"/>
                <a:gd name="T32" fmla="*/ 0 w 493"/>
                <a:gd name="T33" fmla="*/ 809 h 809"/>
                <a:gd name="T34" fmla="*/ 0 w 493"/>
                <a:gd name="T35" fmla="*/ 781 h 809"/>
                <a:gd name="T36" fmla="*/ 68 w 493"/>
                <a:gd name="T37" fmla="*/ 655 h 809"/>
                <a:gd name="T38" fmla="*/ 190 w 493"/>
                <a:gd name="T39" fmla="*/ 503 h 809"/>
                <a:gd name="T40" fmla="*/ 287 w 493"/>
                <a:gd name="T41" fmla="*/ 389 h 809"/>
                <a:gd name="T42" fmla="*/ 336 w 493"/>
                <a:gd name="T43" fmla="*/ 316 h 809"/>
                <a:gd name="T44" fmla="*/ 360 w 493"/>
                <a:gd name="T45" fmla="*/ 258 h 809"/>
                <a:gd name="T46" fmla="*/ 367 w 493"/>
                <a:gd name="T47" fmla="*/ 204 h 809"/>
                <a:gd name="T48" fmla="*/ 353 w 493"/>
                <a:gd name="T49" fmla="*/ 126 h 809"/>
                <a:gd name="T50" fmla="*/ 309 w 493"/>
                <a:gd name="T51" fmla="*/ 73 h 809"/>
                <a:gd name="T52" fmla="*/ 237 w 493"/>
                <a:gd name="T53" fmla="*/ 54 h 809"/>
                <a:gd name="T54" fmla="*/ 89 w 493"/>
                <a:gd name="T55" fmla="*/ 176 h 809"/>
                <a:gd name="T56" fmla="*/ 18 w 493"/>
                <a:gd name="T57" fmla="*/ 176 h 809"/>
                <a:gd name="T58" fmla="*/ 18 w 493"/>
                <a:gd name="T59" fmla="*/ 63 h 809"/>
                <a:gd name="T60" fmla="*/ 151 w 493"/>
                <a:gd name="T61" fmla="*/ 15 h 809"/>
                <a:gd name="T62" fmla="*/ 262 w 493"/>
                <a:gd name="T6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3" h="809">
                  <a:moveTo>
                    <a:pt x="262" y="0"/>
                  </a:moveTo>
                  <a:cubicBezTo>
                    <a:pt x="334" y="0"/>
                    <a:pt x="389" y="16"/>
                    <a:pt x="426" y="47"/>
                  </a:cubicBezTo>
                  <a:cubicBezTo>
                    <a:pt x="463" y="79"/>
                    <a:pt x="482" y="126"/>
                    <a:pt x="482" y="186"/>
                  </a:cubicBezTo>
                  <a:cubicBezTo>
                    <a:pt x="482" y="207"/>
                    <a:pt x="480" y="226"/>
                    <a:pt x="476" y="243"/>
                  </a:cubicBezTo>
                  <a:cubicBezTo>
                    <a:pt x="472" y="261"/>
                    <a:pt x="465" y="278"/>
                    <a:pt x="457" y="295"/>
                  </a:cubicBezTo>
                  <a:cubicBezTo>
                    <a:pt x="448" y="312"/>
                    <a:pt x="436" y="330"/>
                    <a:pt x="421" y="350"/>
                  </a:cubicBezTo>
                  <a:cubicBezTo>
                    <a:pt x="406" y="369"/>
                    <a:pt x="390" y="389"/>
                    <a:pt x="372" y="409"/>
                  </a:cubicBezTo>
                  <a:cubicBezTo>
                    <a:pt x="354" y="429"/>
                    <a:pt x="323" y="463"/>
                    <a:pt x="279" y="509"/>
                  </a:cubicBezTo>
                  <a:cubicBezTo>
                    <a:pt x="204" y="588"/>
                    <a:pt x="150" y="657"/>
                    <a:pt x="115" y="715"/>
                  </a:cubicBezTo>
                  <a:lnTo>
                    <a:pt x="336" y="715"/>
                  </a:lnTo>
                  <a:cubicBezTo>
                    <a:pt x="355" y="715"/>
                    <a:pt x="371" y="714"/>
                    <a:pt x="382" y="712"/>
                  </a:cubicBezTo>
                  <a:cubicBezTo>
                    <a:pt x="394" y="709"/>
                    <a:pt x="404" y="705"/>
                    <a:pt x="411" y="700"/>
                  </a:cubicBezTo>
                  <a:cubicBezTo>
                    <a:pt x="418" y="694"/>
                    <a:pt x="423" y="687"/>
                    <a:pt x="427" y="679"/>
                  </a:cubicBezTo>
                  <a:cubicBezTo>
                    <a:pt x="431" y="670"/>
                    <a:pt x="437" y="656"/>
                    <a:pt x="443" y="638"/>
                  </a:cubicBezTo>
                  <a:lnTo>
                    <a:pt x="493" y="638"/>
                  </a:lnTo>
                  <a:lnTo>
                    <a:pt x="483" y="809"/>
                  </a:lnTo>
                  <a:lnTo>
                    <a:pt x="0" y="809"/>
                  </a:lnTo>
                  <a:lnTo>
                    <a:pt x="0" y="781"/>
                  </a:lnTo>
                  <a:cubicBezTo>
                    <a:pt x="17" y="740"/>
                    <a:pt x="40" y="698"/>
                    <a:pt x="68" y="655"/>
                  </a:cubicBezTo>
                  <a:cubicBezTo>
                    <a:pt x="97" y="612"/>
                    <a:pt x="137" y="561"/>
                    <a:pt x="190" y="503"/>
                  </a:cubicBezTo>
                  <a:cubicBezTo>
                    <a:pt x="235" y="453"/>
                    <a:pt x="268" y="415"/>
                    <a:pt x="287" y="389"/>
                  </a:cubicBezTo>
                  <a:cubicBezTo>
                    <a:pt x="309" y="361"/>
                    <a:pt x="326" y="337"/>
                    <a:pt x="336" y="316"/>
                  </a:cubicBezTo>
                  <a:cubicBezTo>
                    <a:pt x="347" y="296"/>
                    <a:pt x="355" y="277"/>
                    <a:pt x="360" y="258"/>
                  </a:cubicBezTo>
                  <a:cubicBezTo>
                    <a:pt x="364" y="240"/>
                    <a:pt x="367" y="222"/>
                    <a:pt x="367" y="204"/>
                  </a:cubicBezTo>
                  <a:cubicBezTo>
                    <a:pt x="367" y="174"/>
                    <a:pt x="362" y="148"/>
                    <a:pt x="353" y="126"/>
                  </a:cubicBezTo>
                  <a:cubicBezTo>
                    <a:pt x="343" y="104"/>
                    <a:pt x="329" y="86"/>
                    <a:pt x="309" y="73"/>
                  </a:cubicBezTo>
                  <a:cubicBezTo>
                    <a:pt x="290" y="60"/>
                    <a:pt x="266" y="54"/>
                    <a:pt x="237" y="54"/>
                  </a:cubicBezTo>
                  <a:cubicBezTo>
                    <a:pt x="163" y="54"/>
                    <a:pt x="114" y="94"/>
                    <a:pt x="89" y="176"/>
                  </a:cubicBezTo>
                  <a:lnTo>
                    <a:pt x="18" y="176"/>
                  </a:lnTo>
                  <a:lnTo>
                    <a:pt x="18" y="63"/>
                  </a:lnTo>
                  <a:cubicBezTo>
                    <a:pt x="65" y="41"/>
                    <a:pt x="109" y="25"/>
                    <a:pt x="151" y="15"/>
                  </a:cubicBezTo>
                  <a:cubicBezTo>
                    <a:pt x="192" y="5"/>
                    <a:pt x="229" y="0"/>
                    <a:pt x="26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7354888" y="3541713"/>
              <a:ext cx="71438" cy="104775"/>
            </a:xfrm>
            <a:custGeom>
              <a:avLst/>
              <a:gdLst>
                <a:gd name="T0" fmla="*/ 198 w 372"/>
                <a:gd name="T1" fmla="*/ 0 h 557"/>
                <a:gd name="T2" fmla="*/ 275 w 372"/>
                <a:gd name="T3" fmla="*/ 11 h 557"/>
                <a:gd name="T4" fmla="*/ 326 w 372"/>
                <a:gd name="T5" fmla="*/ 38 h 557"/>
                <a:gd name="T6" fmla="*/ 355 w 372"/>
                <a:gd name="T7" fmla="*/ 79 h 557"/>
                <a:gd name="T8" fmla="*/ 363 w 372"/>
                <a:gd name="T9" fmla="*/ 131 h 557"/>
                <a:gd name="T10" fmla="*/ 361 w 372"/>
                <a:gd name="T11" fmla="*/ 162 h 557"/>
                <a:gd name="T12" fmla="*/ 353 w 372"/>
                <a:gd name="T13" fmla="*/ 191 h 557"/>
                <a:gd name="T14" fmla="*/ 338 w 372"/>
                <a:gd name="T15" fmla="*/ 219 h 557"/>
                <a:gd name="T16" fmla="*/ 314 w 372"/>
                <a:gd name="T17" fmla="*/ 249 h 557"/>
                <a:gd name="T18" fmla="*/ 286 w 372"/>
                <a:gd name="T19" fmla="*/ 281 h 557"/>
                <a:gd name="T20" fmla="*/ 248 w 372"/>
                <a:gd name="T21" fmla="*/ 319 h 557"/>
                <a:gd name="T22" fmla="*/ 206 w 372"/>
                <a:gd name="T23" fmla="*/ 362 h 557"/>
                <a:gd name="T24" fmla="*/ 162 w 372"/>
                <a:gd name="T25" fmla="*/ 407 h 557"/>
                <a:gd name="T26" fmla="*/ 124 w 372"/>
                <a:gd name="T27" fmla="*/ 449 h 557"/>
                <a:gd name="T28" fmla="*/ 95 w 372"/>
                <a:gd name="T29" fmla="*/ 487 h 557"/>
                <a:gd name="T30" fmla="*/ 254 w 372"/>
                <a:gd name="T31" fmla="*/ 487 h 557"/>
                <a:gd name="T32" fmla="*/ 286 w 372"/>
                <a:gd name="T33" fmla="*/ 485 h 557"/>
                <a:gd name="T34" fmla="*/ 306 w 372"/>
                <a:gd name="T35" fmla="*/ 479 h 557"/>
                <a:gd name="T36" fmla="*/ 319 w 372"/>
                <a:gd name="T37" fmla="*/ 463 h 557"/>
                <a:gd name="T38" fmla="*/ 332 w 372"/>
                <a:gd name="T39" fmla="*/ 434 h 557"/>
                <a:gd name="T40" fmla="*/ 372 w 372"/>
                <a:gd name="T41" fmla="*/ 434 h 557"/>
                <a:gd name="T42" fmla="*/ 368 w 372"/>
                <a:gd name="T43" fmla="*/ 495 h 557"/>
                <a:gd name="T44" fmla="*/ 364 w 372"/>
                <a:gd name="T45" fmla="*/ 557 h 557"/>
                <a:gd name="T46" fmla="*/ 0 w 372"/>
                <a:gd name="T47" fmla="*/ 557 h 557"/>
                <a:gd name="T48" fmla="*/ 0 w 372"/>
                <a:gd name="T49" fmla="*/ 535 h 557"/>
                <a:gd name="T50" fmla="*/ 24 w 372"/>
                <a:gd name="T51" fmla="*/ 489 h 557"/>
                <a:gd name="T52" fmla="*/ 55 w 372"/>
                <a:gd name="T53" fmla="*/ 443 h 557"/>
                <a:gd name="T54" fmla="*/ 94 w 372"/>
                <a:gd name="T55" fmla="*/ 395 h 557"/>
                <a:gd name="T56" fmla="*/ 143 w 372"/>
                <a:gd name="T57" fmla="*/ 344 h 557"/>
                <a:gd name="T58" fmla="*/ 209 w 372"/>
                <a:gd name="T59" fmla="*/ 275 h 557"/>
                <a:gd name="T60" fmla="*/ 249 w 372"/>
                <a:gd name="T61" fmla="*/ 224 h 557"/>
                <a:gd name="T62" fmla="*/ 269 w 372"/>
                <a:gd name="T63" fmla="*/ 183 h 557"/>
                <a:gd name="T64" fmla="*/ 274 w 372"/>
                <a:gd name="T65" fmla="*/ 142 h 557"/>
                <a:gd name="T66" fmla="*/ 268 w 372"/>
                <a:gd name="T67" fmla="*/ 102 h 557"/>
                <a:gd name="T68" fmla="*/ 250 w 372"/>
                <a:gd name="T69" fmla="*/ 71 h 557"/>
                <a:gd name="T70" fmla="*/ 220 w 372"/>
                <a:gd name="T71" fmla="*/ 50 h 557"/>
                <a:gd name="T72" fmla="*/ 179 w 372"/>
                <a:gd name="T73" fmla="*/ 43 h 557"/>
                <a:gd name="T74" fmla="*/ 112 w 372"/>
                <a:gd name="T75" fmla="*/ 65 h 557"/>
                <a:gd name="T76" fmla="*/ 70 w 372"/>
                <a:gd name="T77" fmla="*/ 128 h 557"/>
                <a:gd name="T78" fmla="*/ 14 w 372"/>
                <a:gd name="T79" fmla="*/ 128 h 557"/>
                <a:gd name="T80" fmla="*/ 14 w 372"/>
                <a:gd name="T81" fmla="*/ 44 h 557"/>
                <a:gd name="T82" fmla="*/ 115 w 372"/>
                <a:gd name="T83" fmla="*/ 11 h 557"/>
                <a:gd name="T84" fmla="*/ 198 w 372"/>
                <a:gd name="T8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2" h="557">
                  <a:moveTo>
                    <a:pt x="198" y="0"/>
                  </a:moveTo>
                  <a:cubicBezTo>
                    <a:pt x="228" y="0"/>
                    <a:pt x="254" y="4"/>
                    <a:pt x="275" y="11"/>
                  </a:cubicBezTo>
                  <a:cubicBezTo>
                    <a:pt x="296" y="17"/>
                    <a:pt x="313" y="26"/>
                    <a:pt x="326" y="38"/>
                  </a:cubicBezTo>
                  <a:cubicBezTo>
                    <a:pt x="339" y="49"/>
                    <a:pt x="349" y="63"/>
                    <a:pt x="355" y="79"/>
                  </a:cubicBezTo>
                  <a:cubicBezTo>
                    <a:pt x="360" y="95"/>
                    <a:pt x="363" y="112"/>
                    <a:pt x="363" y="131"/>
                  </a:cubicBezTo>
                  <a:cubicBezTo>
                    <a:pt x="363" y="142"/>
                    <a:pt x="363" y="153"/>
                    <a:pt x="361" y="162"/>
                  </a:cubicBezTo>
                  <a:cubicBezTo>
                    <a:pt x="359" y="172"/>
                    <a:pt x="357" y="181"/>
                    <a:pt x="353" y="191"/>
                  </a:cubicBezTo>
                  <a:cubicBezTo>
                    <a:pt x="349" y="200"/>
                    <a:pt x="344" y="209"/>
                    <a:pt x="338" y="219"/>
                  </a:cubicBezTo>
                  <a:cubicBezTo>
                    <a:pt x="331" y="228"/>
                    <a:pt x="323" y="238"/>
                    <a:pt x="314" y="249"/>
                  </a:cubicBezTo>
                  <a:cubicBezTo>
                    <a:pt x="307" y="258"/>
                    <a:pt x="297" y="269"/>
                    <a:pt x="286" y="281"/>
                  </a:cubicBezTo>
                  <a:cubicBezTo>
                    <a:pt x="275" y="293"/>
                    <a:pt x="262" y="306"/>
                    <a:pt x="248" y="319"/>
                  </a:cubicBezTo>
                  <a:cubicBezTo>
                    <a:pt x="235" y="333"/>
                    <a:pt x="221" y="347"/>
                    <a:pt x="206" y="362"/>
                  </a:cubicBezTo>
                  <a:cubicBezTo>
                    <a:pt x="191" y="377"/>
                    <a:pt x="176" y="392"/>
                    <a:pt x="162" y="407"/>
                  </a:cubicBezTo>
                  <a:cubicBezTo>
                    <a:pt x="148" y="421"/>
                    <a:pt x="135" y="435"/>
                    <a:pt x="124" y="449"/>
                  </a:cubicBezTo>
                  <a:cubicBezTo>
                    <a:pt x="112" y="463"/>
                    <a:pt x="102" y="475"/>
                    <a:pt x="95" y="487"/>
                  </a:cubicBezTo>
                  <a:lnTo>
                    <a:pt x="254" y="487"/>
                  </a:lnTo>
                  <a:cubicBezTo>
                    <a:pt x="267" y="487"/>
                    <a:pt x="278" y="486"/>
                    <a:pt x="286" y="485"/>
                  </a:cubicBezTo>
                  <a:cubicBezTo>
                    <a:pt x="294" y="484"/>
                    <a:pt x="301" y="482"/>
                    <a:pt x="306" y="479"/>
                  </a:cubicBezTo>
                  <a:cubicBezTo>
                    <a:pt x="311" y="475"/>
                    <a:pt x="316" y="470"/>
                    <a:pt x="319" y="463"/>
                  </a:cubicBezTo>
                  <a:cubicBezTo>
                    <a:pt x="323" y="456"/>
                    <a:pt x="328" y="446"/>
                    <a:pt x="332" y="434"/>
                  </a:cubicBezTo>
                  <a:lnTo>
                    <a:pt x="372" y="434"/>
                  </a:lnTo>
                  <a:cubicBezTo>
                    <a:pt x="371" y="454"/>
                    <a:pt x="370" y="475"/>
                    <a:pt x="368" y="495"/>
                  </a:cubicBezTo>
                  <a:cubicBezTo>
                    <a:pt x="367" y="516"/>
                    <a:pt x="366" y="537"/>
                    <a:pt x="364" y="557"/>
                  </a:cubicBezTo>
                  <a:lnTo>
                    <a:pt x="0" y="557"/>
                  </a:lnTo>
                  <a:lnTo>
                    <a:pt x="0" y="535"/>
                  </a:lnTo>
                  <a:cubicBezTo>
                    <a:pt x="7" y="519"/>
                    <a:pt x="15" y="504"/>
                    <a:pt x="24" y="489"/>
                  </a:cubicBezTo>
                  <a:cubicBezTo>
                    <a:pt x="33" y="474"/>
                    <a:pt x="44" y="459"/>
                    <a:pt x="55" y="443"/>
                  </a:cubicBezTo>
                  <a:cubicBezTo>
                    <a:pt x="67" y="428"/>
                    <a:pt x="80" y="412"/>
                    <a:pt x="94" y="395"/>
                  </a:cubicBezTo>
                  <a:cubicBezTo>
                    <a:pt x="109" y="379"/>
                    <a:pt x="125" y="362"/>
                    <a:pt x="143" y="344"/>
                  </a:cubicBezTo>
                  <a:cubicBezTo>
                    <a:pt x="170" y="317"/>
                    <a:pt x="192" y="294"/>
                    <a:pt x="209" y="275"/>
                  </a:cubicBezTo>
                  <a:cubicBezTo>
                    <a:pt x="226" y="256"/>
                    <a:pt x="239" y="239"/>
                    <a:pt x="249" y="224"/>
                  </a:cubicBezTo>
                  <a:cubicBezTo>
                    <a:pt x="258" y="209"/>
                    <a:pt x="265" y="195"/>
                    <a:pt x="269" y="183"/>
                  </a:cubicBezTo>
                  <a:cubicBezTo>
                    <a:pt x="272" y="170"/>
                    <a:pt x="274" y="157"/>
                    <a:pt x="274" y="142"/>
                  </a:cubicBezTo>
                  <a:cubicBezTo>
                    <a:pt x="274" y="128"/>
                    <a:pt x="272" y="114"/>
                    <a:pt x="268" y="102"/>
                  </a:cubicBezTo>
                  <a:cubicBezTo>
                    <a:pt x="264" y="90"/>
                    <a:pt x="258" y="79"/>
                    <a:pt x="250" y="71"/>
                  </a:cubicBezTo>
                  <a:cubicBezTo>
                    <a:pt x="242" y="62"/>
                    <a:pt x="232" y="55"/>
                    <a:pt x="220" y="50"/>
                  </a:cubicBezTo>
                  <a:cubicBezTo>
                    <a:pt x="209" y="45"/>
                    <a:pt x="195" y="43"/>
                    <a:pt x="179" y="43"/>
                  </a:cubicBezTo>
                  <a:cubicBezTo>
                    <a:pt x="153" y="43"/>
                    <a:pt x="130" y="50"/>
                    <a:pt x="112" y="65"/>
                  </a:cubicBezTo>
                  <a:cubicBezTo>
                    <a:pt x="94" y="79"/>
                    <a:pt x="80" y="100"/>
                    <a:pt x="70" y="128"/>
                  </a:cubicBezTo>
                  <a:lnTo>
                    <a:pt x="14" y="128"/>
                  </a:lnTo>
                  <a:lnTo>
                    <a:pt x="14" y="44"/>
                  </a:lnTo>
                  <a:cubicBezTo>
                    <a:pt x="51" y="29"/>
                    <a:pt x="84" y="18"/>
                    <a:pt x="115" y="11"/>
                  </a:cubicBezTo>
                  <a:cubicBezTo>
                    <a:pt x="146" y="4"/>
                    <a:pt x="174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/>
            <p:cNvSpPr>
              <a:spLocks noEditPoints="1"/>
            </p:cNvSpPr>
            <p:nvPr/>
          </p:nvSpPr>
          <p:spPr bwMode="auto">
            <a:xfrm>
              <a:off x="7531100" y="3635375"/>
              <a:ext cx="138113" cy="60325"/>
            </a:xfrm>
            <a:custGeom>
              <a:avLst/>
              <a:gdLst>
                <a:gd name="T0" fmla="*/ 0 w 87"/>
                <a:gd name="T1" fmla="*/ 29 h 38"/>
                <a:gd name="T2" fmla="*/ 87 w 87"/>
                <a:gd name="T3" fmla="*/ 29 h 38"/>
                <a:gd name="T4" fmla="*/ 87 w 87"/>
                <a:gd name="T5" fmla="*/ 38 h 38"/>
                <a:gd name="T6" fmla="*/ 0 w 87"/>
                <a:gd name="T7" fmla="*/ 38 h 38"/>
                <a:gd name="T8" fmla="*/ 0 w 87"/>
                <a:gd name="T9" fmla="*/ 29 h 38"/>
                <a:gd name="T10" fmla="*/ 0 w 87"/>
                <a:gd name="T11" fmla="*/ 0 h 38"/>
                <a:gd name="T12" fmla="*/ 87 w 87"/>
                <a:gd name="T13" fmla="*/ 0 h 38"/>
                <a:gd name="T14" fmla="*/ 87 w 87"/>
                <a:gd name="T15" fmla="*/ 9 h 38"/>
                <a:gd name="T16" fmla="*/ 0 w 87"/>
                <a:gd name="T17" fmla="*/ 9 h 38"/>
                <a:gd name="T18" fmla="*/ 0 w 87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0" y="29"/>
                  </a:moveTo>
                  <a:lnTo>
                    <a:pt x="87" y="29"/>
                  </a:lnTo>
                  <a:lnTo>
                    <a:pt x="87" y="38"/>
                  </a:lnTo>
                  <a:lnTo>
                    <a:pt x="0" y="38"/>
                  </a:lnTo>
                  <a:lnTo>
                    <a:pt x="0" y="29"/>
                  </a:lnTo>
                  <a:close/>
                  <a:moveTo>
                    <a:pt x="0" y="0"/>
                  </a:moveTo>
                  <a:lnTo>
                    <a:pt x="87" y="0"/>
                  </a:lnTo>
                  <a:lnTo>
                    <a:pt x="8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/>
            <p:cNvSpPr>
              <a:spLocks noEditPoints="1"/>
            </p:cNvSpPr>
            <p:nvPr/>
          </p:nvSpPr>
          <p:spPr bwMode="auto">
            <a:xfrm>
              <a:off x="7758113" y="3578225"/>
              <a:ext cx="109538" cy="152400"/>
            </a:xfrm>
            <a:custGeom>
              <a:avLst/>
              <a:gdLst>
                <a:gd name="T0" fmla="*/ 326 w 574"/>
                <a:gd name="T1" fmla="*/ 132 h 804"/>
                <a:gd name="T2" fmla="*/ 97 w 574"/>
                <a:gd name="T3" fmla="*/ 496 h 804"/>
                <a:gd name="T4" fmla="*/ 97 w 574"/>
                <a:gd name="T5" fmla="*/ 504 h 804"/>
                <a:gd name="T6" fmla="*/ 326 w 574"/>
                <a:gd name="T7" fmla="*/ 504 h 804"/>
                <a:gd name="T8" fmla="*/ 326 w 574"/>
                <a:gd name="T9" fmla="*/ 359 h 804"/>
                <a:gd name="T10" fmla="*/ 327 w 574"/>
                <a:gd name="T11" fmla="*/ 235 h 804"/>
                <a:gd name="T12" fmla="*/ 332 w 574"/>
                <a:gd name="T13" fmla="*/ 132 h 804"/>
                <a:gd name="T14" fmla="*/ 326 w 574"/>
                <a:gd name="T15" fmla="*/ 132 h 804"/>
                <a:gd name="T16" fmla="*/ 343 w 574"/>
                <a:gd name="T17" fmla="*/ 0 h 804"/>
                <a:gd name="T18" fmla="*/ 426 w 574"/>
                <a:gd name="T19" fmla="*/ 0 h 804"/>
                <a:gd name="T20" fmla="*/ 426 w 574"/>
                <a:gd name="T21" fmla="*/ 504 h 804"/>
                <a:gd name="T22" fmla="*/ 439 w 574"/>
                <a:gd name="T23" fmla="*/ 504 h 804"/>
                <a:gd name="T24" fmla="*/ 487 w 574"/>
                <a:gd name="T25" fmla="*/ 500 h 804"/>
                <a:gd name="T26" fmla="*/ 512 w 574"/>
                <a:gd name="T27" fmla="*/ 482 h 804"/>
                <a:gd name="T28" fmla="*/ 530 w 574"/>
                <a:gd name="T29" fmla="*/ 441 h 804"/>
                <a:gd name="T30" fmla="*/ 574 w 574"/>
                <a:gd name="T31" fmla="*/ 441 h 804"/>
                <a:gd name="T32" fmla="*/ 567 w 574"/>
                <a:gd name="T33" fmla="*/ 561 h 804"/>
                <a:gd name="T34" fmla="*/ 426 w 574"/>
                <a:gd name="T35" fmla="*/ 561 h 804"/>
                <a:gd name="T36" fmla="*/ 426 w 574"/>
                <a:gd name="T37" fmla="*/ 657 h 804"/>
                <a:gd name="T38" fmla="*/ 429 w 574"/>
                <a:gd name="T39" fmla="*/ 715 h 804"/>
                <a:gd name="T40" fmla="*/ 438 w 574"/>
                <a:gd name="T41" fmla="*/ 744 h 804"/>
                <a:gd name="T42" fmla="*/ 456 w 574"/>
                <a:gd name="T43" fmla="*/ 761 h 804"/>
                <a:gd name="T44" fmla="*/ 495 w 574"/>
                <a:gd name="T45" fmla="*/ 775 h 804"/>
                <a:gd name="T46" fmla="*/ 495 w 574"/>
                <a:gd name="T47" fmla="*/ 804 h 804"/>
                <a:gd name="T48" fmla="*/ 257 w 574"/>
                <a:gd name="T49" fmla="*/ 804 h 804"/>
                <a:gd name="T50" fmla="*/ 257 w 574"/>
                <a:gd name="T51" fmla="*/ 775 h 804"/>
                <a:gd name="T52" fmla="*/ 306 w 574"/>
                <a:gd name="T53" fmla="*/ 754 h 804"/>
                <a:gd name="T54" fmla="*/ 322 w 574"/>
                <a:gd name="T55" fmla="*/ 722 h 804"/>
                <a:gd name="T56" fmla="*/ 326 w 574"/>
                <a:gd name="T57" fmla="*/ 657 h 804"/>
                <a:gd name="T58" fmla="*/ 326 w 574"/>
                <a:gd name="T59" fmla="*/ 561 h 804"/>
                <a:gd name="T60" fmla="*/ 0 w 574"/>
                <a:gd name="T61" fmla="*/ 561 h 804"/>
                <a:gd name="T62" fmla="*/ 0 w 574"/>
                <a:gd name="T63" fmla="*/ 517 h 804"/>
                <a:gd name="T64" fmla="*/ 343 w 574"/>
                <a:gd name="T65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4" h="804">
                  <a:moveTo>
                    <a:pt x="326" y="132"/>
                  </a:moveTo>
                  <a:lnTo>
                    <a:pt x="97" y="496"/>
                  </a:lnTo>
                  <a:lnTo>
                    <a:pt x="97" y="504"/>
                  </a:lnTo>
                  <a:lnTo>
                    <a:pt x="326" y="504"/>
                  </a:lnTo>
                  <a:lnTo>
                    <a:pt x="326" y="359"/>
                  </a:lnTo>
                  <a:cubicBezTo>
                    <a:pt x="326" y="322"/>
                    <a:pt x="326" y="281"/>
                    <a:pt x="327" y="235"/>
                  </a:cubicBezTo>
                  <a:cubicBezTo>
                    <a:pt x="329" y="190"/>
                    <a:pt x="330" y="155"/>
                    <a:pt x="332" y="132"/>
                  </a:cubicBezTo>
                  <a:lnTo>
                    <a:pt x="326" y="132"/>
                  </a:lnTo>
                  <a:close/>
                  <a:moveTo>
                    <a:pt x="343" y="0"/>
                  </a:moveTo>
                  <a:lnTo>
                    <a:pt x="426" y="0"/>
                  </a:lnTo>
                  <a:lnTo>
                    <a:pt x="426" y="504"/>
                  </a:lnTo>
                  <a:lnTo>
                    <a:pt x="439" y="504"/>
                  </a:lnTo>
                  <a:cubicBezTo>
                    <a:pt x="461" y="504"/>
                    <a:pt x="478" y="503"/>
                    <a:pt x="487" y="500"/>
                  </a:cubicBezTo>
                  <a:cubicBezTo>
                    <a:pt x="497" y="496"/>
                    <a:pt x="505" y="490"/>
                    <a:pt x="512" y="482"/>
                  </a:cubicBezTo>
                  <a:cubicBezTo>
                    <a:pt x="518" y="474"/>
                    <a:pt x="524" y="460"/>
                    <a:pt x="530" y="441"/>
                  </a:cubicBezTo>
                  <a:lnTo>
                    <a:pt x="574" y="441"/>
                  </a:lnTo>
                  <a:lnTo>
                    <a:pt x="567" y="561"/>
                  </a:lnTo>
                  <a:lnTo>
                    <a:pt x="426" y="561"/>
                  </a:lnTo>
                  <a:lnTo>
                    <a:pt x="426" y="657"/>
                  </a:lnTo>
                  <a:cubicBezTo>
                    <a:pt x="426" y="684"/>
                    <a:pt x="427" y="703"/>
                    <a:pt x="429" y="715"/>
                  </a:cubicBezTo>
                  <a:cubicBezTo>
                    <a:pt x="431" y="727"/>
                    <a:pt x="434" y="737"/>
                    <a:pt x="438" y="744"/>
                  </a:cubicBezTo>
                  <a:cubicBezTo>
                    <a:pt x="442" y="751"/>
                    <a:pt x="448" y="756"/>
                    <a:pt x="456" y="761"/>
                  </a:cubicBezTo>
                  <a:cubicBezTo>
                    <a:pt x="464" y="766"/>
                    <a:pt x="477" y="771"/>
                    <a:pt x="495" y="775"/>
                  </a:cubicBezTo>
                  <a:lnTo>
                    <a:pt x="495" y="804"/>
                  </a:lnTo>
                  <a:lnTo>
                    <a:pt x="257" y="804"/>
                  </a:lnTo>
                  <a:lnTo>
                    <a:pt x="257" y="775"/>
                  </a:lnTo>
                  <a:cubicBezTo>
                    <a:pt x="281" y="769"/>
                    <a:pt x="298" y="762"/>
                    <a:pt x="306" y="754"/>
                  </a:cubicBezTo>
                  <a:cubicBezTo>
                    <a:pt x="314" y="747"/>
                    <a:pt x="319" y="736"/>
                    <a:pt x="322" y="722"/>
                  </a:cubicBezTo>
                  <a:cubicBezTo>
                    <a:pt x="324" y="708"/>
                    <a:pt x="326" y="686"/>
                    <a:pt x="326" y="657"/>
                  </a:cubicBezTo>
                  <a:lnTo>
                    <a:pt x="326" y="561"/>
                  </a:lnTo>
                  <a:lnTo>
                    <a:pt x="0" y="561"/>
                  </a:lnTo>
                  <a:lnTo>
                    <a:pt x="0" y="51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8274050" y="3576638"/>
              <a:ext cx="93663" cy="153988"/>
            </a:xfrm>
            <a:custGeom>
              <a:avLst/>
              <a:gdLst>
                <a:gd name="T0" fmla="*/ 131 w 246"/>
                <a:gd name="T1" fmla="*/ 0 h 405"/>
                <a:gd name="T2" fmla="*/ 213 w 246"/>
                <a:gd name="T3" fmla="*/ 24 h 405"/>
                <a:gd name="T4" fmla="*/ 241 w 246"/>
                <a:gd name="T5" fmla="*/ 93 h 405"/>
                <a:gd name="T6" fmla="*/ 238 w 246"/>
                <a:gd name="T7" fmla="*/ 122 h 405"/>
                <a:gd name="T8" fmla="*/ 228 w 246"/>
                <a:gd name="T9" fmla="*/ 148 h 405"/>
                <a:gd name="T10" fmla="*/ 210 w 246"/>
                <a:gd name="T11" fmla="*/ 175 h 405"/>
                <a:gd name="T12" fmla="*/ 186 w 246"/>
                <a:gd name="T13" fmla="*/ 205 h 405"/>
                <a:gd name="T14" fmla="*/ 139 w 246"/>
                <a:gd name="T15" fmla="*/ 255 h 405"/>
                <a:gd name="T16" fmla="*/ 57 w 246"/>
                <a:gd name="T17" fmla="*/ 358 h 405"/>
                <a:gd name="T18" fmla="*/ 168 w 246"/>
                <a:gd name="T19" fmla="*/ 358 h 405"/>
                <a:gd name="T20" fmla="*/ 191 w 246"/>
                <a:gd name="T21" fmla="*/ 356 h 405"/>
                <a:gd name="T22" fmla="*/ 205 w 246"/>
                <a:gd name="T23" fmla="*/ 350 h 405"/>
                <a:gd name="T24" fmla="*/ 213 w 246"/>
                <a:gd name="T25" fmla="*/ 340 h 405"/>
                <a:gd name="T26" fmla="*/ 221 w 246"/>
                <a:gd name="T27" fmla="*/ 319 h 405"/>
                <a:gd name="T28" fmla="*/ 246 w 246"/>
                <a:gd name="T29" fmla="*/ 319 h 405"/>
                <a:gd name="T30" fmla="*/ 241 w 246"/>
                <a:gd name="T31" fmla="*/ 405 h 405"/>
                <a:gd name="T32" fmla="*/ 0 w 246"/>
                <a:gd name="T33" fmla="*/ 405 h 405"/>
                <a:gd name="T34" fmla="*/ 0 w 246"/>
                <a:gd name="T35" fmla="*/ 391 h 405"/>
                <a:gd name="T36" fmla="*/ 34 w 246"/>
                <a:gd name="T37" fmla="*/ 328 h 405"/>
                <a:gd name="T38" fmla="*/ 95 w 246"/>
                <a:gd name="T39" fmla="*/ 252 h 405"/>
                <a:gd name="T40" fmla="*/ 143 w 246"/>
                <a:gd name="T41" fmla="*/ 195 h 405"/>
                <a:gd name="T42" fmla="*/ 168 w 246"/>
                <a:gd name="T43" fmla="*/ 158 h 405"/>
                <a:gd name="T44" fmla="*/ 180 w 246"/>
                <a:gd name="T45" fmla="*/ 129 h 405"/>
                <a:gd name="T46" fmla="*/ 183 w 246"/>
                <a:gd name="T47" fmla="*/ 102 h 405"/>
                <a:gd name="T48" fmla="*/ 176 w 246"/>
                <a:gd name="T49" fmla="*/ 63 h 405"/>
                <a:gd name="T50" fmla="*/ 154 w 246"/>
                <a:gd name="T51" fmla="*/ 37 h 405"/>
                <a:gd name="T52" fmla="*/ 118 w 246"/>
                <a:gd name="T53" fmla="*/ 27 h 405"/>
                <a:gd name="T54" fmla="*/ 44 w 246"/>
                <a:gd name="T55" fmla="*/ 88 h 405"/>
                <a:gd name="T56" fmla="*/ 9 w 246"/>
                <a:gd name="T57" fmla="*/ 88 h 405"/>
                <a:gd name="T58" fmla="*/ 9 w 246"/>
                <a:gd name="T59" fmla="*/ 32 h 405"/>
                <a:gd name="T60" fmla="*/ 75 w 246"/>
                <a:gd name="T61" fmla="*/ 8 h 405"/>
                <a:gd name="T62" fmla="*/ 131 w 246"/>
                <a:gd name="T6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405">
                  <a:moveTo>
                    <a:pt x="131" y="0"/>
                  </a:moveTo>
                  <a:cubicBezTo>
                    <a:pt x="167" y="0"/>
                    <a:pt x="194" y="8"/>
                    <a:pt x="213" y="24"/>
                  </a:cubicBezTo>
                  <a:cubicBezTo>
                    <a:pt x="231" y="40"/>
                    <a:pt x="241" y="63"/>
                    <a:pt x="241" y="93"/>
                  </a:cubicBezTo>
                  <a:cubicBezTo>
                    <a:pt x="241" y="104"/>
                    <a:pt x="240" y="113"/>
                    <a:pt x="238" y="122"/>
                  </a:cubicBezTo>
                  <a:cubicBezTo>
                    <a:pt x="236" y="131"/>
                    <a:pt x="232" y="139"/>
                    <a:pt x="228" y="148"/>
                  </a:cubicBezTo>
                  <a:cubicBezTo>
                    <a:pt x="224" y="156"/>
                    <a:pt x="218" y="165"/>
                    <a:pt x="210" y="175"/>
                  </a:cubicBezTo>
                  <a:cubicBezTo>
                    <a:pt x="203" y="185"/>
                    <a:pt x="195" y="195"/>
                    <a:pt x="186" y="205"/>
                  </a:cubicBezTo>
                  <a:cubicBezTo>
                    <a:pt x="177" y="215"/>
                    <a:pt x="161" y="232"/>
                    <a:pt x="139" y="255"/>
                  </a:cubicBezTo>
                  <a:cubicBezTo>
                    <a:pt x="102" y="294"/>
                    <a:pt x="75" y="329"/>
                    <a:pt x="57" y="358"/>
                  </a:cubicBezTo>
                  <a:lnTo>
                    <a:pt x="168" y="358"/>
                  </a:lnTo>
                  <a:cubicBezTo>
                    <a:pt x="177" y="358"/>
                    <a:pt x="185" y="357"/>
                    <a:pt x="191" y="356"/>
                  </a:cubicBezTo>
                  <a:cubicBezTo>
                    <a:pt x="197" y="355"/>
                    <a:pt x="201" y="353"/>
                    <a:pt x="205" y="350"/>
                  </a:cubicBezTo>
                  <a:cubicBezTo>
                    <a:pt x="209" y="347"/>
                    <a:pt x="211" y="344"/>
                    <a:pt x="213" y="340"/>
                  </a:cubicBezTo>
                  <a:cubicBezTo>
                    <a:pt x="215" y="335"/>
                    <a:pt x="218" y="328"/>
                    <a:pt x="221" y="319"/>
                  </a:cubicBezTo>
                  <a:lnTo>
                    <a:pt x="246" y="319"/>
                  </a:lnTo>
                  <a:lnTo>
                    <a:pt x="241" y="405"/>
                  </a:lnTo>
                  <a:lnTo>
                    <a:pt x="0" y="405"/>
                  </a:lnTo>
                  <a:lnTo>
                    <a:pt x="0" y="391"/>
                  </a:lnTo>
                  <a:cubicBezTo>
                    <a:pt x="8" y="370"/>
                    <a:pt x="20" y="349"/>
                    <a:pt x="34" y="328"/>
                  </a:cubicBezTo>
                  <a:cubicBezTo>
                    <a:pt x="48" y="306"/>
                    <a:pt x="68" y="281"/>
                    <a:pt x="95" y="252"/>
                  </a:cubicBezTo>
                  <a:cubicBezTo>
                    <a:pt x="117" y="227"/>
                    <a:pt x="134" y="208"/>
                    <a:pt x="143" y="195"/>
                  </a:cubicBezTo>
                  <a:cubicBezTo>
                    <a:pt x="154" y="181"/>
                    <a:pt x="163" y="169"/>
                    <a:pt x="168" y="158"/>
                  </a:cubicBezTo>
                  <a:cubicBezTo>
                    <a:pt x="173" y="148"/>
                    <a:pt x="177" y="139"/>
                    <a:pt x="180" y="129"/>
                  </a:cubicBezTo>
                  <a:cubicBezTo>
                    <a:pt x="182" y="120"/>
                    <a:pt x="183" y="111"/>
                    <a:pt x="183" y="102"/>
                  </a:cubicBezTo>
                  <a:cubicBezTo>
                    <a:pt x="183" y="87"/>
                    <a:pt x="181" y="74"/>
                    <a:pt x="176" y="63"/>
                  </a:cubicBezTo>
                  <a:cubicBezTo>
                    <a:pt x="171" y="52"/>
                    <a:pt x="164" y="43"/>
                    <a:pt x="154" y="37"/>
                  </a:cubicBezTo>
                  <a:cubicBezTo>
                    <a:pt x="145" y="30"/>
                    <a:pt x="133" y="27"/>
                    <a:pt x="118" y="27"/>
                  </a:cubicBezTo>
                  <a:cubicBezTo>
                    <a:pt x="81" y="27"/>
                    <a:pt x="57" y="47"/>
                    <a:pt x="44" y="88"/>
                  </a:cubicBezTo>
                  <a:lnTo>
                    <a:pt x="9" y="88"/>
                  </a:lnTo>
                  <a:lnTo>
                    <a:pt x="9" y="32"/>
                  </a:lnTo>
                  <a:cubicBezTo>
                    <a:pt x="32" y="21"/>
                    <a:pt x="54" y="13"/>
                    <a:pt x="75" y="8"/>
                  </a:cubicBezTo>
                  <a:cubicBezTo>
                    <a:pt x="96" y="3"/>
                    <a:pt x="114" y="0"/>
                    <a:pt x="13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8396288" y="3541713"/>
              <a:ext cx="69850" cy="106363"/>
            </a:xfrm>
            <a:custGeom>
              <a:avLst/>
              <a:gdLst>
                <a:gd name="T0" fmla="*/ 106 w 183"/>
                <a:gd name="T1" fmla="*/ 0 h 277"/>
                <a:gd name="T2" fmla="*/ 119 w 183"/>
                <a:gd name="T3" fmla="*/ 0 h 277"/>
                <a:gd name="T4" fmla="*/ 119 w 183"/>
                <a:gd name="T5" fmla="*/ 21 h 277"/>
                <a:gd name="T6" fmla="*/ 118 w 183"/>
                <a:gd name="T7" fmla="*/ 39 h 277"/>
                <a:gd name="T8" fmla="*/ 118 w 183"/>
                <a:gd name="T9" fmla="*/ 57 h 277"/>
                <a:gd name="T10" fmla="*/ 118 w 183"/>
                <a:gd name="T11" fmla="*/ 220 h 277"/>
                <a:gd name="T12" fmla="*/ 119 w 183"/>
                <a:gd name="T13" fmla="*/ 231 h 277"/>
                <a:gd name="T14" fmla="*/ 120 w 183"/>
                <a:gd name="T15" fmla="*/ 240 h 277"/>
                <a:gd name="T16" fmla="*/ 123 w 183"/>
                <a:gd name="T17" fmla="*/ 245 h 277"/>
                <a:gd name="T18" fmla="*/ 126 w 183"/>
                <a:gd name="T19" fmla="*/ 249 h 277"/>
                <a:gd name="T20" fmla="*/ 133 w 183"/>
                <a:gd name="T21" fmla="*/ 253 h 277"/>
                <a:gd name="T22" fmla="*/ 144 w 183"/>
                <a:gd name="T23" fmla="*/ 256 h 277"/>
                <a:gd name="T24" fmla="*/ 160 w 183"/>
                <a:gd name="T25" fmla="*/ 257 h 277"/>
                <a:gd name="T26" fmla="*/ 183 w 183"/>
                <a:gd name="T27" fmla="*/ 258 h 277"/>
                <a:gd name="T28" fmla="*/ 183 w 183"/>
                <a:gd name="T29" fmla="*/ 277 h 277"/>
                <a:gd name="T30" fmla="*/ 12 w 183"/>
                <a:gd name="T31" fmla="*/ 277 h 277"/>
                <a:gd name="T32" fmla="*/ 12 w 183"/>
                <a:gd name="T33" fmla="*/ 258 h 277"/>
                <a:gd name="T34" fmla="*/ 34 w 183"/>
                <a:gd name="T35" fmla="*/ 257 h 277"/>
                <a:gd name="T36" fmla="*/ 49 w 183"/>
                <a:gd name="T37" fmla="*/ 256 h 277"/>
                <a:gd name="T38" fmla="*/ 59 w 183"/>
                <a:gd name="T39" fmla="*/ 253 h 277"/>
                <a:gd name="T40" fmla="*/ 65 w 183"/>
                <a:gd name="T41" fmla="*/ 250 h 277"/>
                <a:gd name="T42" fmla="*/ 70 w 183"/>
                <a:gd name="T43" fmla="*/ 246 h 277"/>
                <a:gd name="T44" fmla="*/ 74 w 183"/>
                <a:gd name="T45" fmla="*/ 241 h 277"/>
                <a:gd name="T46" fmla="*/ 76 w 183"/>
                <a:gd name="T47" fmla="*/ 232 h 277"/>
                <a:gd name="T48" fmla="*/ 77 w 183"/>
                <a:gd name="T49" fmla="*/ 220 h 277"/>
                <a:gd name="T50" fmla="*/ 77 w 183"/>
                <a:gd name="T51" fmla="*/ 66 h 277"/>
                <a:gd name="T52" fmla="*/ 73 w 183"/>
                <a:gd name="T53" fmla="*/ 54 h 277"/>
                <a:gd name="T54" fmla="*/ 64 w 183"/>
                <a:gd name="T55" fmla="*/ 51 h 277"/>
                <a:gd name="T56" fmla="*/ 44 w 183"/>
                <a:gd name="T57" fmla="*/ 58 h 277"/>
                <a:gd name="T58" fmla="*/ 11 w 183"/>
                <a:gd name="T59" fmla="*/ 78 h 277"/>
                <a:gd name="T60" fmla="*/ 5 w 183"/>
                <a:gd name="T61" fmla="*/ 68 h 277"/>
                <a:gd name="T62" fmla="*/ 0 w 183"/>
                <a:gd name="T63" fmla="*/ 58 h 277"/>
                <a:gd name="T64" fmla="*/ 53 w 183"/>
                <a:gd name="T65" fmla="*/ 29 h 277"/>
                <a:gd name="T66" fmla="*/ 106 w 183"/>
                <a:gd name="T6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3" h="277">
                  <a:moveTo>
                    <a:pt x="106" y="0"/>
                  </a:moveTo>
                  <a:lnTo>
                    <a:pt x="119" y="0"/>
                  </a:lnTo>
                  <a:cubicBezTo>
                    <a:pt x="119" y="8"/>
                    <a:pt x="119" y="15"/>
                    <a:pt x="119" y="21"/>
                  </a:cubicBezTo>
                  <a:cubicBezTo>
                    <a:pt x="118" y="27"/>
                    <a:pt x="118" y="33"/>
                    <a:pt x="118" y="39"/>
                  </a:cubicBezTo>
                  <a:cubicBezTo>
                    <a:pt x="118" y="45"/>
                    <a:pt x="118" y="51"/>
                    <a:pt x="118" y="57"/>
                  </a:cubicBezTo>
                  <a:lnTo>
                    <a:pt x="118" y="220"/>
                  </a:lnTo>
                  <a:cubicBezTo>
                    <a:pt x="118" y="224"/>
                    <a:pt x="118" y="228"/>
                    <a:pt x="119" y="231"/>
                  </a:cubicBezTo>
                  <a:cubicBezTo>
                    <a:pt x="119" y="235"/>
                    <a:pt x="119" y="237"/>
                    <a:pt x="120" y="240"/>
                  </a:cubicBezTo>
                  <a:cubicBezTo>
                    <a:pt x="121" y="242"/>
                    <a:pt x="122" y="244"/>
                    <a:pt x="123" y="245"/>
                  </a:cubicBezTo>
                  <a:cubicBezTo>
                    <a:pt x="124" y="247"/>
                    <a:pt x="125" y="248"/>
                    <a:pt x="126" y="249"/>
                  </a:cubicBezTo>
                  <a:cubicBezTo>
                    <a:pt x="128" y="251"/>
                    <a:pt x="130" y="252"/>
                    <a:pt x="133" y="253"/>
                  </a:cubicBezTo>
                  <a:cubicBezTo>
                    <a:pt x="136" y="254"/>
                    <a:pt x="140" y="255"/>
                    <a:pt x="144" y="256"/>
                  </a:cubicBezTo>
                  <a:cubicBezTo>
                    <a:pt x="149" y="256"/>
                    <a:pt x="154" y="257"/>
                    <a:pt x="160" y="257"/>
                  </a:cubicBezTo>
                  <a:cubicBezTo>
                    <a:pt x="166" y="258"/>
                    <a:pt x="174" y="258"/>
                    <a:pt x="183" y="258"/>
                  </a:cubicBezTo>
                  <a:lnTo>
                    <a:pt x="183" y="277"/>
                  </a:lnTo>
                  <a:lnTo>
                    <a:pt x="12" y="277"/>
                  </a:lnTo>
                  <a:lnTo>
                    <a:pt x="12" y="258"/>
                  </a:lnTo>
                  <a:cubicBezTo>
                    <a:pt x="21" y="258"/>
                    <a:pt x="28" y="257"/>
                    <a:pt x="34" y="257"/>
                  </a:cubicBezTo>
                  <a:cubicBezTo>
                    <a:pt x="40" y="257"/>
                    <a:pt x="45" y="256"/>
                    <a:pt x="49" y="256"/>
                  </a:cubicBezTo>
                  <a:cubicBezTo>
                    <a:pt x="53" y="255"/>
                    <a:pt x="56" y="254"/>
                    <a:pt x="59" y="253"/>
                  </a:cubicBezTo>
                  <a:cubicBezTo>
                    <a:pt x="61" y="253"/>
                    <a:pt x="63" y="252"/>
                    <a:pt x="65" y="250"/>
                  </a:cubicBezTo>
                  <a:cubicBezTo>
                    <a:pt x="67" y="249"/>
                    <a:pt x="69" y="248"/>
                    <a:pt x="70" y="246"/>
                  </a:cubicBezTo>
                  <a:cubicBezTo>
                    <a:pt x="72" y="245"/>
                    <a:pt x="73" y="243"/>
                    <a:pt x="74" y="241"/>
                  </a:cubicBezTo>
                  <a:cubicBezTo>
                    <a:pt x="75" y="238"/>
                    <a:pt x="75" y="236"/>
                    <a:pt x="76" y="232"/>
                  </a:cubicBezTo>
                  <a:cubicBezTo>
                    <a:pt x="76" y="229"/>
                    <a:pt x="77" y="225"/>
                    <a:pt x="77" y="220"/>
                  </a:cubicBezTo>
                  <a:lnTo>
                    <a:pt x="77" y="66"/>
                  </a:lnTo>
                  <a:cubicBezTo>
                    <a:pt x="77" y="60"/>
                    <a:pt x="76" y="56"/>
                    <a:pt x="73" y="54"/>
                  </a:cubicBezTo>
                  <a:cubicBezTo>
                    <a:pt x="71" y="52"/>
                    <a:pt x="68" y="51"/>
                    <a:pt x="64" y="51"/>
                  </a:cubicBezTo>
                  <a:cubicBezTo>
                    <a:pt x="60" y="51"/>
                    <a:pt x="53" y="53"/>
                    <a:pt x="44" y="58"/>
                  </a:cubicBezTo>
                  <a:cubicBezTo>
                    <a:pt x="36" y="62"/>
                    <a:pt x="24" y="69"/>
                    <a:pt x="11" y="78"/>
                  </a:cubicBezTo>
                  <a:cubicBezTo>
                    <a:pt x="9" y="75"/>
                    <a:pt x="7" y="71"/>
                    <a:pt x="5" y="68"/>
                  </a:cubicBezTo>
                  <a:cubicBezTo>
                    <a:pt x="4" y="65"/>
                    <a:pt x="2" y="61"/>
                    <a:pt x="0" y="58"/>
                  </a:cubicBezTo>
                  <a:cubicBezTo>
                    <a:pt x="18" y="48"/>
                    <a:pt x="36" y="39"/>
                    <a:pt x="53" y="29"/>
                  </a:cubicBezTo>
                  <a:cubicBezTo>
                    <a:pt x="71" y="19"/>
                    <a:pt x="88" y="10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6"/>
            <p:cNvSpPr>
              <a:spLocks noEditPoints="1"/>
            </p:cNvSpPr>
            <p:nvPr/>
          </p:nvSpPr>
          <p:spPr bwMode="auto">
            <a:xfrm>
              <a:off x="8569325" y="3635375"/>
              <a:ext cx="138113" cy="60325"/>
            </a:xfrm>
            <a:custGeom>
              <a:avLst/>
              <a:gdLst>
                <a:gd name="T0" fmla="*/ 0 w 87"/>
                <a:gd name="T1" fmla="*/ 29 h 38"/>
                <a:gd name="T2" fmla="*/ 87 w 87"/>
                <a:gd name="T3" fmla="*/ 29 h 38"/>
                <a:gd name="T4" fmla="*/ 87 w 87"/>
                <a:gd name="T5" fmla="*/ 38 h 38"/>
                <a:gd name="T6" fmla="*/ 0 w 87"/>
                <a:gd name="T7" fmla="*/ 38 h 38"/>
                <a:gd name="T8" fmla="*/ 0 w 87"/>
                <a:gd name="T9" fmla="*/ 29 h 38"/>
                <a:gd name="T10" fmla="*/ 0 w 87"/>
                <a:gd name="T11" fmla="*/ 0 h 38"/>
                <a:gd name="T12" fmla="*/ 87 w 87"/>
                <a:gd name="T13" fmla="*/ 0 h 38"/>
                <a:gd name="T14" fmla="*/ 87 w 87"/>
                <a:gd name="T15" fmla="*/ 9 h 38"/>
                <a:gd name="T16" fmla="*/ 0 w 87"/>
                <a:gd name="T17" fmla="*/ 9 h 38"/>
                <a:gd name="T18" fmla="*/ 0 w 87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0" y="29"/>
                  </a:moveTo>
                  <a:lnTo>
                    <a:pt x="87" y="29"/>
                  </a:lnTo>
                  <a:lnTo>
                    <a:pt x="87" y="38"/>
                  </a:lnTo>
                  <a:lnTo>
                    <a:pt x="0" y="38"/>
                  </a:lnTo>
                  <a:lnTo>
                    <a:pt x="0" y="29"/>
                  </a:lnTo>
                  <a:close/>
                  <a:moveTo>
                    <a:pt x="0" y="0"/>
                  </a:moveTo>
                  <a:lnTo>
                    <a:pt x="87" y="0"/>
                  </a:lnTo>
                  <a:lnTo>
                    <a:pt x="8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8801100" y="3576638"/>
              <a:ext cx="95250" cy="153988"/>
            </a:xfrm>
            <a:custGeom>
              <a:avLst/>
              <a:gdLst>
                <a:gd name="T0" fmla="*/ 131 w 246"/>
                <a:gd name="T1" fmla="*/ 0 h 405"/>
                <a:gd name="T2" fmla="*/ 213 w 246"/>
                <a:gd name="T3" fmla="*/ 24 h 405"/>
                <a:gd name="T4" fmla="*/ 241 w 246"/>
                <a:gd name="T5" fmla="*/ 93 h 405"/>
                <a:gd name="T6" fmla="*/ 238 w 246"/>
                <a:gd name="T7" fmla="*/ 122 h 405"/>
                <a:gd name="T8" fmla="*/ 228 w 246"/>
                <a:gd name="T9" fmla="*/ 148 h 405"/>
                <a:gd name="T10" fmla="*/ 210 w 246"/>
                <a:gd name="T11" fmla="*/ 175 h 405"/>
                <a:gd name="T12" fmla="*/ 186 w 246"/>
                <a:gd name="T13" fmla="*/ 205 h 405"/>
                <a:gd name="T14" fmla="*/ 139 w 246"/>
                <a:gd name="T15" fmla="*/ 255 h 405"/>
                <a:gd name="T16" fmla="*/ 57 w 246"/>
                <a:gd name="T17" fmla="*/ 358 h 405"/>
                <a:gd name="T18" fmla="*/ 168 w 246"/>
                <a:gd name="T19" fmla="*/ 358 h 405"/>
                <a:gd name="T20" fmla="*/ 191 w 246"/>
                <a:gd name="T21" fmla="*/ 356 h 405"/>
                <a:gd name="T22" fmla="*/ 205 w 246"/>
                <a:gd name="T23" fmla="*/ 350 h 405"/>
                <a:gd name="T24" fmla="*/ 213 w 246"/>
                <a:gd name="T25" fmla="*/ 340 h 405"/>
                <a:gd name="T26" fmla="*/ 221 w 246"/>
                <a:gd name="T27" fmla="*/ 319 h 405"/>
                <a:gd name="T28" fmla="*/ 246 w 246"/>
                <a:gd name="T29" fmla="*/ 319 h 405"/>
                <a:gd name="T30" fmla="*/ 241 w 246"/>
                <a:gd name="T31" fmla="*/ 405 h 405"/>
                <a:gd name="T32" fmla="*/ 0 w 246"/>
                <a:gd name="T33" fmla="*/ 405 h 405"/>
                <a:gd name="T34" fmla="*/ 0 w 246"/>
                <a:gd name="T35" fmla="*/ 391 h 405"/>
                <a:gd name="T36" fmla="*/ 34 w 246"/>
                <a:gd name="T37" fmla="*/ 328 h 405"/>
                <a:gd name="T38" fmla="*/ 95 w 246"/>
                <a:gd name="T39" fmla="*/ 252 h 405"/>
                <a:gd name="T40" fmla="*/ 143 w 246"/>
                <a:gd name="T41" fmla="*/ 195 h 405"/>
                <a:gd name="T42" fmla="*/ 168 w 246"/>
                <a:gd name="T43" fmla="*/ 158 h 405"/>
                <a:gd name="T44" fmla="*/ 180 w 246"/>
                <a:gd name="T45" fmla="*/ 129 h 405"/>
                <a:gd name="T46" fmla="*/ 183 w 246"/>
                <a:gd name="T47" fmla="*/ 102 h 405"/>
                <a:gd name="T48" fmla="*/ 176 w 246"/>
                <a:gd name="T49" fmla="*/ 63 h 405"/>
                <a:gd name="T50" fmla="*/ 154 w 246"/>
                <a:gd name="T51" fmla="*/ 37 h 405"/>
                <a:gd name="T52" fmla="*/ 118 w 246"/>
                <a:gd name="T53" fmla="*/ 27 h 405"/>
                <a:gd name="T54" fmla="*/ 44 w 246"/>
                <a:gd name="T55" fmla="*/ 88 h 405"/>
                <a:gd name="T56" fmla="*/ 9 w 246"/>
                <a:gd name="T57" fmla="*/ 88 h 405"/>
                <a:gd name="T58" fmla="*/ 9 w 246"/>
                <a:gd name="T59" fmla="*/ 32 h 405"/>
                <a:gd name="T60" fmla="*/ 75 w 246"/>
                <a:gd name="T61" fmla="*/ 8 h 405"/>
                <a:gd name="T62" fmla="*/ 131 w 246"/>
                <a:gd name="T6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405">
                  <a:moveTo>
                    <a:pt x="131" y="0"/>
                  </a:moveTo>
                  <a:cubicBezTo>
                    <a:pt x="167" y="0"/>
                    <a:pt x="194" y="8"/>
                    <a:pt x="213" y="24"/>
                  </a:cubicBezTo>
                  <a:cubicBezTo>
                    <a:pt x="231" y="40"/>
                    <a:pt x="241" y="63"/>
                    <a:pt x="241" y="93"/>
                  </a:cubicBezTo>
                  <a:cubicBezTo>
                    <a:pt x="241" y="104"/>
                    <a:pt x="240" y="113"/>
                    <a:pt x="238" y="122"/>
                  </a:cubicBezTo>
                  <a:cubicBezTo>
                    <a:pt x="236" y="131"/>
                    <a:pt x="232" y="139"/>
                    <a:pt x="228" y="148"/>
                  </a:cubicBezTo>
                  <a:cubicBezTo>
                    <a:pt x="224" y="156"/>
                    <a:pt x="218" y="165"/>
                    <a:pt x="210" y="175"/>
                  </a:cubicBezTo>
                  <a:cubicBezTo>
                    <a:pt x="203" y="185"/>
                    <a:pt x="195" y="195"/>
                    <a:pt x="186" y="205"/>
                  </a:cubicBezTo>
                  <a:cubicBezTo>
                    <a:pt x="177" y="215"/>
                    <a:pt x="161" y="232"/>
                    <a:pt x="139" y="255"/>
                  </a:cubicBezTo>
                  <a:cubicBezTo>
                    <a:pt x="102" y="294"/>
                    <a:pt x="75" y="329"/>
                    <a:pt x="57" y="358"/>
                  </a:cubicBezTo>
                  <a:lnTo>
                    <a:pt x="168" y="358"/>
                  </a:lnTo>
                  <a:cubicBezTo>
                    <a:pt x="177" y="358"/>
                    <a:pt x="185" y="357"/>
                    <a:pt x="191" y="356"/>
                  </a:cubicBezTo>
                  <a:cubicBezTo>
                    <a:pt x="197" y="355"/>
                    <a:pt x="201" y="353"/>
                    <a:pt x="205" y="350"/>
                  </a:cubicBezTo>
                  <a:cubicBezTo>
                    <a:pt x="209" y="347"/>
                    <a:pt x="211" y="344"/>
                    <a:pt x="213" y="340"/>
                  </a:cubicBezTo>
                  <a:cubicBezTo>
                    <a:pt x="215" y="335"/>
                    <a:pt x="218" y="328"/>
                    <a:pt x="221" y="319"/>
                  </a:cubicBezTo>
                  <a:lnTo>
                    <a:pt x="246" y="319"/>
                  </a:lnTo>
                  <a:lnTo>
                    <a:pt x="241" y="405"/>
                  </a:lnTo>
                  <a:lnTo>
                    <a:pt x="0" y="405"/>
                  </a:lnTo>
                  <a:lnTo>
                    <a:pt x="0" y="391"/>
                  </a:lnTo>
                  <a:cubicBezTo>
                    <a:pt x="8" y="370"/>
                    <a:pt x="20" y="349"/>
                    <a:pt x="34" y="328"/>
                  </a:cubicBezTo>
                  <a:cubicBezTo>
                    <a:pt x="48" y="306"/>
                    <a:pt x="68" y="281"/>
                    <a:pt x="95" y="252"/>
                  </a:cubicBezTo>
                  <a:cubicBezTo>
                    <a:pt x="117" y="227"/>
                    <a:pt x="134" y="208"/>
                    <a:pt x="143" y="195"/>
                  </a:cubicBezTo>
                  <a:cubicBezTo>
                    <a:pt x="154" y="181"/>
                    <a:pt x="163" y="169"/>
                    <a:pt x="168" y="158"/>
                  </a:cubicBezTo>
                  <a:cubicBezTo>
                    <a:pt x="173" y="148"/>
                    <a:pt x="177" y="139"/>
                    <a:pt x="180" y="129"/>
                  </a:cubicBezTo>
                  <a:cubicBezTo>
                    <a:pt x="182" y="120"/>
                    <a:pt x="183" y="111"/>
                    <a:pt x="183" y="102"/>
                  </a:cubicBezTo>
                  <a:cubicBezTo>
                    <a:pt x="183" y="87"/>
                    <a:pt x="181" y="74"/>
                    <a:pt x="176" y="63"/>
                  </a:cubicBezTo>
                  <a:cubicBezTo>
                    <a:pt x="171" y="52"/>
                    <a:pt x="164" y="43"/>
                    <a:pt x="154" y="37"/>
                  </a:cubicBezTo>
                  <a:cubicBezTo>
                    <a:pt x="145" y="30"/>
                    <a:pt x="133" y="27"/>
                    <a:pt x="118" y="27"/>
                  </a:cubicBezTo>
                  <a:cubicBezTo>
                    <a:pt x="81" y="27"/>
                    <a:pt x="57" y="47"/>
                    <a:pt x="44" y="88"/>
                  </a:cubicBezTo>
                  <a:lnTo>
                    <a:pt x="9" y="88"/>
                  </a:lnTo>
                  <a:lnTo>
                    <a:pt x="9" y="32"/>
                  </a:lnTo>
                  <a:cubicBezTo>
                    <a:pt x="32" y="21"/>
                    <a:pt x="54" y="13"/>
                    <a:pt x="75" y="8"/>
                  </a:cubicBezTo>
                  <a:cubicBezTo>
                    <a:pt x="96" y="3"/>
                    <a:pt x="114" y="0"/>
                    <a:pt x="13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9477375" y="3576638"/>
              <a:ext cx="93663" cy="153988"/>
            </a:xfrm>
            <a:custGeom>
              <a:avLst/>
              <a:gdLst>
                <a:gd name="T0" fmla="*/ 131 w 246"/>
                <a:gd name="T1" fmla="*/ 0 h 405"/>
                <a:gd name="T2" fmla="*/ 213 w 246"/>
                <a:gd name="T3" fmla="*/ 24 h 405"/>
                <a:gd name="T4" fmla="*/ 241 w 246"/>
                <a:gd name="T5" fmla="*/ 93 h 405"/>
                <a:gd name="T6" fmla="*/ 238 w 246"/>
                <a:gd name="T7" fmla="*/ 122 h 405"/>
                <a:gd name="T8" fmla="*/ 228 w 246"/>
                <a:gd name="T9" fmla="*/ 148 h 405"/>
                <a:gd name="T10" fmla="*/ 210 w 246"/>
                <a:gd name="T11" fmla="*/ 175 h 405"/>
                <a:gd name="T12" fmla="*/ 186 w 246"/>
                <a:gd name="T13" fmla="*/ 205 h 405"/>
                <a:gd name="T14" fmla="*/ 139 w 246"/>
                <a:gd name="T15" fmla="*/ 255 h 405"/>
                <a:gd name="T16" fmla="*/ 58 w 246"/>
                <a:gd name="T17" fmla="*/ 358 h 405"/>
                <a:gd name="T18" fmla="*/ 168 w 246"/>
                <a:gd name="T19" fmla="*/ 358 h 405"/>
                <a:gd name="T20" fmla="*/ 191 w 246"/>
                <a:gd name="T21" fmla="*/ 356 h 405"/>
                <a:gd name="T22" fmla="*/ 205 w 246"/>
                <a:gd name="T23" fmla="*/ 350 h 405"/>
                <a:gd name="T24" fmla="*/ 214 w 246"/>
                <a:gd name="T25" fmla="*/ 340 h 405"/>
                <a:gd name="T26" fmla="*/ 221 w 246"/>
                <a:gd name="T27" fmla="*/ 319 h 405"/>
                <a:gd name="T28" fmla="*/ 246 w 246"/>
                <a:gd name="T29" fmla="*/ 319 h 405"/>
                <a:gd name="T30" fmla="*/ 241 w 246"/>
                <a:gd name="T31" fmla="*/ 405 h 405"/>
                <a:gd name="T32" fmla="*/ 0 w 246"/>
                <a:gd name="T33" fmla="*/ 405 h 405"/>
                <a:gd name="T34" fmla="*/ 0 w 246"/>
                <a:gd name="T35" fmla="*/ 391 h 405"/>
                <a:gd name="T36" fmla="*/ 34 w 246"/>
                <a:gd name="T37" fmla="*/ 328 h 405"/>
                <a:gd name="T38" fmla="*/ 95 w 246"/>
                <a:gd name="T39" fmla="*/ 252 h 405"/>
                <a:gd name="T40" fmla="*/ 144 w 246"/>
                <a:gd name="T41" fmla="*/ 195 h 405"/>
                <a:gd name="T42" fmla="*/ 168 w 246"/>
                <a:gd name="T43" fmla="*/ 158 h 405"/>
                <a:gd name="T44" fmla="*/ 180 w 246"/>
                <a:gd name="T45" fmla="*/ 129 h 405"/>
                <a:gd name="T46" fmla="*/ 183 w 246"/>
                <a:gd name="T47" fmla="*/ 102 h 405"/>
                <a:gd name="T48" fmla="*/ 176 w 246"/>
                <a:gd name="T49" fmla="*/ 63 h 405"/>
                <a:gd name="T50" fmla="*/ 155 w 246"/>
                <a:gd name="T51" fmla="*/ 37 h 405"/>
                <a:gd name="T52" fmla="*/ 118 w 246"/>
                <a:gd name="T53" fmla="*/ 27 h 405"/>
                <a:gd name="T54" fmla="*/ 44 w 246"/>
                <a:gd name="T55" fmla="*/ 88 h 405"/>
                <a:gd name="T56" fmla="*/ 9 w 246"/>
                <a:gd name="T57" fmla="*/ 88 h 405"/>
                <a:gd name="T58" fmla="*/ 9 w 246"/>
                <a:gd name="T59" fmla="*/ 32 h 405"/>
                <a:gd name="T60" fmla="*/ 75 w 246"/>
                <a:gd name="T61" fmla="*/ 8 h 405"/>
                <a:gd name="T62" fmla="*/ 131 w 246"/>
                <a:gd name="T6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405">
                  <a:moveTo>
                    <a:pt x="131" y="0"/>
                  </a:moveTo>
                  <a:cubicBezTo>
                    <a:pt x="167" y="0"/>
                    <a:pt x="195" y="8"/>
                    <a:pt x="213" y="24"/>
                  </a:cubicBezTo>
                  <a:cubicBezTo>
                    <a:pt x="232" y="40"/>
                    <a:pt x="241" y="63"/>
                    <a:pt x="241" y="93"/>
                  </a:cubicBezTo>
                  <a:cubicBezTo>
                    <a:pt x="241" y="104"/>
                    <a:pt x="240" y="113"/>
                    <a:pt x="238" y="122"/>
                  </a:cubicBezTo>
                  <a:cubicBezTo>
                    <a:pt x="236" y="131"/>
                    <a:pt x="233" y="139"/>
                    <a:pt x="228" y="148"/>
                  </a:cubicBezTo>
                  <a:cubicBezTo>
                    <a:pt x="224" y="156"/>
                    <a:pt x="218" y="165"/>
                    <a:pt x="210" y="175"/>
                  </a:cubicBezTo>
                  <a:cubicBezTo>
                    <a:pt x="203" y="185"/>
                    <a:pt x="195" y="195"/>
                    <a:pt x="186" y="205"/>
                  </a:cubicBezTo>
                  <a:cubicBezTo>
                    <a:pt x="177" y="215"/>
                    <a:pt x="161" y="232"/>
                    <a:pt x="139" y="255"/>
                  </a:cubicBezTo>
                  <a:cubicBezTo>
                    <a:pt x="102" y="294"/>
                    <a:pt x="75" y="329"/>
                    <a:pt x="58" y="358"/>
                  </a:cubicBezTo>
                  <a:lnTo>
                    <a:pt x="168" y="358"/>
                  </a:lnTo>
                  <a:cubicBezTo>
                    <a:pt x="178" y="358"/>
                    <a:pt x="185" y="357"/>
                    <a:pt x="191" y="356"/>
                  </a:cubicBezTo>
                  <a:cubicBezTo>
                    <a:pt x="197" y="355"/>
                    <a:pt x="202" y="353"/>
                    <a:pt x="205" y="350"/>
                  </a:cubicBezTo>
                  <a:cubicBezTo>
                    <a:pt x="209" y="347"/>
                    <a:pt x="211" y="344"/>
                    <a:pt x="214" y="340"/>
                  </a:cubicBezTo>
                  <a:cubicBezTo>
                    <a:pt x="216" y="335"/>
                    <a:pt x="218" y="328"/>
                    <a:pt x="221" y="319"/>
                  </a:cubicBezTo>
                  <a:lnTo>
                    <a:pt x="246" y="319"/>
                  </a:lnTo>
                  <a:lnTo>
                    <a:pt x="241" y="405"/>
                  </a:lnTo>
                  <a:lnTo>
                    <a:pt x="0" y="405"/>
                  </a:lnTo>
                  <a:lnTo>
                    <a:pt x="0" y="391"/>
                  </a:lnTo>
                  <a:cubicBezTo>
                    <a:pt x="8" y="370"/>
                    <a:pt x="20" y="349"/>
                    <a:pt x="34" y="328"/>
                  </a:cubicBezTo>
                  <a:cubicBezTo>
                    <a:pt x="48" y="306"/>
                    <a:pt x="69" y="281"/>
                    <a:pt x="95" y="252"/>
                  </a:cubicBezTo>
                  <a:cubicBezTo>
                    <a:pt x="117" y="227"/>
                    <a:pt x="134" y="208"/>
                    <a:pt x="144" y="195"/>
                  </a:cubicBezTo>
                  <a:cubicBezTo>
                    <a:pt x="155" y="181"/>
                    <a:pt x="163" y="169"/>
                    <a:pt x="168" y="158"/>
                  </a:cubicBezTo>
                  <a:cubicBezTo>
                    <a:pt x="173" y="148"/>
                    <a:pt x="177" y="139"/>
                    <a:pt x="180" y="129"/>
                  </a:cubicBezTo>
                  <a:cubicBezTo>
                    <a:pt x="182" y="120"/>
                    <a:pt x="183" y="111"/>
                    <a:pt x="183" y="102"/>
                  </a:cubicBezTo>
                  <a:cubicBezTo>
                    <a:pt x="183" y="87"/>
                    <a:pt x="181" y="74"/>
                    <a:pt x="176" y="63"/>
                  </a:cubicBezTo>
                  <a:cubicBezTo>
                    <a:pt x="171" y="52"/>
                    <a:pt x="164" y="43"/>
                    <a:pt x="155" y="37"/>
                  </a:cubicBezTo>
                  <a:cubicBezTo>
                    <a:pt x="145" y="30"/>
                    <a:pt x="133" y="27"/>
                    <a:pt x="118" y="27"/>
                  </a:cubicBezTo>
                  <a:cubicBezTo>
                    <a:pt x="82" y="27"/>
                    <a:pt x="57" y="47"/>
                    <a:pt x="44" y="88"/>
                  </a:cubicBezTo>
                  <a:lnTo>
                    <a:pt x="9" y="88"/>
                  </a:lnTo>
                  <a:lnTo>
                    <a:pt x="9" y="32"/>
                  </a:lnTo>
                  <a:cubicBezTo>
                    <a:pt x="33" y="21"/>
                    <a:pt x="55" y="13"/>
                    <a:pt x="75" y="8"/>
                  </a:cubicBezTo>
                  <a:cubicBezTo>
                    <a:pt x="96" y="3"/>
                    <a:pt x="114" y="0"/>
                    <a:pt x="13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 noEditPoints="1"/>
            </p:cNvSpPr>
            <p:nvPr/>
          </p:nvSpPr>
          <p:spPr bwMode="auto">
            <a:xfrm>
              <a:off x="9771063" y="3635375"/>
              <a:ext cx="138113" cy="60325"/>
            </a:xfrm>
            <a:custGeom>
              <a:avLst/>
              <a:gdLst>
                <a:gd name="T0" fmla="*/ 0 w 87"/>
                <a:gd name="T1" fmla="*/ 29 h 38"/>
                <a:gd name="T2" fmla="*/ 87 w 87"/>
                <a:gd name="T3" fmla="*/ 29 h 38"/>
                <a:gd name="T4" fmla="*/ 87 w 87"/>
                <a:gd name="T5" fmla="*/ 38 h 38"/>
                <a:gd name="T6" fmla="*/ 0 w 87"/>
                <a:gd name="T7" fmla="*/ 38 h 38"/>
                <a:gd name="T8" fmla="*/ 0 w 87"/>
                <a:gd name="T9" fmla="*/ 29 h 38"/>
                <a:gd name="T10" fmla="*/ 0 w 87"/>
                <a:gd name="T11" fmla="*/ 0 h 38"/>
                <a:gd name="T12" fmla="*/ 87 w 87"/>
                <a:gd name="T13" fmla="*/ 0 h 38"/>
                <a:gd name="T14" fmla="*/ 87 w 87"/>
                <a:gd name="T15" fmla="*/ 9 h 38"/>
                <a:gd name="T16" fmla="*/ 0 w 87"/>
                <a:gd name="T17" fmla="*/ 9 h 38"/>
                <a:gd name="T18" fmla="*/ 0 w 87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0" y="29"/>
                  </a:moveTo>
                  <a:lnTo>
                    <a:pt x="87" y="29"/>
                  </a:lnTo>
                  <a:lnTo>
                    <a:pt x="87" y="38"/>
                  </a:lnTo>
                  <a:lnTo>
                    <a:pt x="0" y="38"/>
                  </a:lnTo>
                  <a:lnTo>
                    <a:pt x="0" y="29"/>
                  </a:lnTo>
                  <a:close/>
                  <a:moveTo>
                    <a:pt x="0" y="0"/>
                  </a:moveTo>
                  <a:lnTo>
                    <a:pt x="87" y="0"/>
                  </a:lnTo>
                  <a:lnTo>
                    <a:pt x="8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0009188" y="3576638"/>
              <a:ext cx="88900" cy="153988"/>
            </a:xfrm>
            <a:custGeom>
              <a:avLst/>
              <a:gdLst>
                <a:gd name="T0" fmla="*/ 138 w 234"/>
                <a:gd name="T1" fmla="*/ 0 h 405"/>
                <a:gd name="T2" fmla="*/ 154 w 234"/>
                <a:gd name="T3" fmla="*/ 0 h 405"/>
                <a:gd name="T4" fmla="*/ 152 w 234"/>
                <a:gd name="T5" fmla="*/ 78 h 405"/>
                <a:gd name="T6" fmla="*/ 152 w 234"/>
                <a:gd name="T7" fmla="*/ 328 h 405"/>
                <a:gd name="T8" fmla="*/ 154 w 234"/>
                <a:gd name="T9" fmla="*/ 354 h 405"/>
                <a:gd name="T10" fmla="*/ 161 w 234"/>
                <a:gd name="T11" fmla="*/ 368 h 405"/>
                <a:gd name="T12" fmla="*/ 174 w 234"/>
                <a:gd name="T13" fmla="*/ 376 h 405"/>
                <a:gd name="T14" fmla="*/ 197 w 234"/>
                <a:gd name="T15" fmla="*/ 381 h 405"/>
                <a:gd name="T16" fmla="*/ 234 w 234"/>
                <a:gd name="T17" fmla="*/ 383 h 405"/>
                <a:gd name="T18" fmla="*/ 234 w 234"/>
                <a:gd name="T19" fmla="*/ 405 h 405"/>
                <a:gd name="T20" fmla="*/ 17 w 234"/>
                <a:gd name="T21" fmla="*/ 405 h 405"/>
                <a:gd name="T22" fmla="*/ 17 w 234"/>
                <a:gd name="T23" fmla="*/ 383 h 405"/>
                <a:gd name="T24" fmla="*/ 64 w 234"/>
                <a:gd name="T25" fmla="*/ 379 h 405"/>
                <a:gd name="T26" fmla="*/ 85 w 234"/>
                <a:gd name="T27" fmla="*/ 372 h 405"/>
                <a:gd name="T28" fmla="*/ 96 w 234"/>
                <a:gd name="T29" fmla="*/ 358 h 405"/>
                <a:gd name="T30" fmla="*/ 99 w 234"/>
                <a:gd name="T31" fmla="*/ 328 h 405"/>
                <a:gd name="T32" fmla="*/ 99 w 234"/>
                <a:gd name="T33" fmla="*/ 91 h 405"/>
                <a:gd name="T34" fmla="*/ 95 w 234"/>
                <a:gd name="T35" fmla="*/ 73 h 405"/>
                <a:gd name="T36" fmla="*/ 83 w 234"/>
                <a:gd name="T37" fmla="*/ 68 h 405"/>
                <a:gd name="T38" fmla="*/ 56 w 234"/>
                <a:gd name="T39" fmla="*/ 78 h 405"/>
                <a:gd name="T40" fmla="*/ 13 w 234"/>
                <a:gd name="T41" fmla="*/ 104 h 405"/>
                <a:gd name="T42" fmla="*/ 0 w 234"/>
                <a:gd name="T43" fmla="*/ 82 h 405"/>
                <a:gd name="T44" fmla="*/ 138 w 234"/>
                <a:gd name="T4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" h="405">
                  <a:moveTo>
                    <a:pt x="138" y="0"/>
                  </a:moveTo>
                  <a:lnTo>
                    <a:pt x="154" y="0"/>
                  </a:lnTo>
                  <a:cubicBezTo>
                    <a:pt x="153" y="19"/>
                    <a:pt x="152" y="45"/>
                    <a:pt x="152" y="78"/>
                  </a:cubicBezTo>
                  <a:lnTo>
                    <a:pt x="152" y="328"/>
                  </a:lnTo>
                  <a:cubicBezTo>
                    <a:pt x="152" y="340"/>
                    <a:pt x="153" y="348"/>
                    <a:pt x="154" y="354"/>
                  </a:cubicBezTo>
                  <a:cubicBezTo>
                    <a:pt x="155" y="360"/>
                    <a:pt x="157" y="364"/>
                    <a:pt x="161" y="368"/>
                  </a:cubicBezTo>
                  <a:cubicBezTo>
                    <a:pt x="164" y="372"/>
                    <a:pt x="168" y="374"/>
                    <a:pt x="174" y="376"/>
                  </a:cubicBezTo>
                  <a:cubicBezTo>
                    <a:pt x="181" y="378"/>
                    <a:pt x="188" y="380"/>
                    <a:pt x="197" y="381"/>
                  </a:cubicBezTo>
                  <a:cubicBezTo>
                    <a:pt x="207" y="382"/>
                    <a:pt x="219" y="383"/>
                    <a:pt x="234" y="383"/>
                  </a:cubicBezTo>
                  <a:lnTo>
                    <a:pt x="234" y="405"/>
                  </a:lnTo>
                  <a:lnTo>
                    <a:pt x="17" y="405"/>
                  </a:lnTo>
                  <a:lnTo>
                    <a:pt x="17" y="383"/>
                  </a:lnTo>
                  <a:cubicBezTo>
                    <a:pt x="39" y="382"/>
                    <a:pt x="54" y="381"/>
                    <a:pt x="64" y="379"/>
                  </a:cubicBezTo>
                  <a:cubicBezTo>
                    <a:pt x="73" y="378"/>
                    <a:pt x="80" y="375"/>
                    <a:pt x="85" y="372"/>
                  </a:cubicBezTo>
                  <a:cubicBezTo>
                    <a:pt x="90" y="369"/>
                    <a:pt x="93" y="364"/>
                    <a:pt x="96" y="358"/>
                  </a:cubicBezTo>
                  <a:cubicBezTo>
                    <a:pt x="98" y="352"/>
                    <a:pt x="99" y="342"/>
                    <a:pt x="99" y="328"/>
                  </a:cubicBezTo>
                  <a:lnTo>
                    <a:pt x="99" y="91"/>
                  </a:lnTo>
                  <a:cubicBezTo>
                    <a:pt x="99" y="83"/>
                    <a:pt x="98" y="77"/>
                    <a:pt x="95" y="73"/>
                  </a:cubicBezTo>
                  <a:cubicBezTo>
                    <a:pt x="92" y="70"/>
                    <a:pt x="88" y="68"/>
                    <a:pt x="83" y="68"/>
                  </a:cubicBezTo>
                  <a:cubicBezTo>
                    <a:pt x="77" y="68"/>
                    <a:pt x="68" y="71"/>
                    <a:pt x="56" y="78"/>
                  </a:cubicBezTo>
                  <a:cubicBezTo>
                    <a:pt x="45" y="84"/>
                    <a:pt x="30" y="93"/>
                    <a:pt x="13" y="104"/>
                  </a:cubicBezTo>
                  <a:lnTo>
                    <a:pt x="0" y="8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692275" y="3840163"/>
            <a:ext cx="8788400" cy="369888"/>
            <a:chOff x="1692275" y="3840163"/>
            <a:chExt cx="8788400" cy="369888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698625" y="3840163"/>
              <a:ext cx="1158875" cy="369888"/>
            </a:xfrm>
            <a:prstGeom prst="rect">
              <a:avLst/>
            </a:prstGeom>
            <a:solidFill>
              <a:srgbClr val="E9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857500" y="3840163"/>
              <a:ext cx="1042988" cy="369888"/>
            </a:xfrm>
            <a:prstGeom prst="rect">
              <a:avLst/>
            </a:prstGeom>
            <a:solidFill>
              <a:srgbClr val="E9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900488" y="3840163"/>
              <a:ext cx="1041400" cy="369888"/>
            </a:xfrm>
            <a:prstGeom prst="rect">
              <a:avLst/>
            </a:prstGeom>
            <a:solidFill>
              <a:srgbClr val="E9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941888" y="3840163"/>
              <a:ext cx="1042988" cy="369888"/>
            </a:xfrm>
            <a:prstGeom prst="rect">
              <a:avLst/>
            </a:prstGeom>
            <a:solidFill>
              <a:srgbClr val="E9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5984875" y="3840163"/>
              <a:ext cx="1041400" cy="369888"/>
            </a:xfrm>
            <a:prstGeom prst="rect">
              <a:avLst/>
            </a:prstGeom>
            <a:solidFill>
              <a:srgbClr val="E9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7026275" y="3840163"/>
              <a:ext cx="1042988" cy="369888"/>
            </a:xfrm>
            <a:prstGeom prst="rect">
              <a:avLst/>
            </a:prstGeom>
            <a:solidFill>
              <a:srgbClr val="E9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8069263" y="3840163"/>
              <a:ext cx="1036638" cy="369888"/>
            </a:xfrm>
            <a:prstGeom prst="rect">
              <a:avLst/>
            </a:prstGeom>
            <a:solidFill>
              <a:srgbClr val="E9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9105900" y="3840163"/>
              <a:ext cx="1368425" cy="369888"/>
            </a:xfrm>
            <a:prstGeom prst="rect">
              <a:avLst/>
            </a:prstGeom>
            <a:solidFill>
              <a:srgbClr val="E9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1692275" y="4210050"/>
              <a:ext cx="878840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 noEditPoints="1"/>
            </p:cNvSpPr>
            <p:nvPr/>
          </p:nvSpPr>
          <p:spPr bwMode="auto">
            <a:xfrm>
              <a:off x="1893888" y="3948113"/>
              <a:ext cx="98425" cy="155575"/>
            </a:xfrm>
            <a:custGeom>
              <a:avLst/>
              <a:gdLst>
                <a:gd name="T0" fmla="*/ 513 w 1027"/>
                <a:gd name="T1" fmla="*/ 100 h 1637"/>
                <a:gd name="T2" fmla="*/ 378 w 1027"/>
                <a:gd name="T3" fmla="*/ 148 h 1637"/>
                <a:gd name="T4" fmla="*/ 290 w 1027"/>
                <a:gd name="T5" fmla="*/ 286 h 1637"/>
                <a:gd name="T6" fmla="*/ 243 w 1027"/>
                <a:gd name="T7" fmla="*/ 506 h 1637"/>
                <a:gd name="T8" fmla="*/ 228 w 1027"/>
                <a:gd name="T9" fmla="*/ 798 h 1637"/>
                <a:gd name="T10" fmla="*/ 299 w 1027"/>
                <a:gd name="T11" fmla="*/ 1359 h 1637"/>
                <a:gd name="T12" fmla="*/ 519 w 1027"/>
                <a:gd name="T13" fmla="*/ 1538 h 1637"/>
                <a:gd name="T14" fmla="*/ 729 w 1027"/>
                <a:gd name="T15" fmla="*/ 1370 h 1637"/>
                <a:gd name="T16" fmla="*/ 798 w 1027"/>
                <a:gd name="T17" fmla="*/ 849 h 1637"/>
                <a:gd name="T18" fmla="*/ 763 w 1027"/>
                <a:gd name="T19" fmla="*/ 412 h 1637"/>
                <a:gd name="T20" fmla="*/ 665 w 1027"/>
                <a:gd name="T21" fmla="*/ 173 h 1637"/>
                <a:gd name="T22" fmla="*/ 513 w 1027"/>
                <a:gd name="T23" fmla="*/ 100 h 1637"/>
                <a:gd name="T24" fmla="*/ 519 w 1027"/>
                <a:gd name="T25" fmla="*/ 0 h 1637"/>
                <a:gd name="T26" fmla="*/ 901 w 1027"/>
                <a:gd name="T27" fmla="*/ 198 h 1637"/>
                <a:gd name="T28" fmla="*/ 1027 w 1027"/>
                <a:gd name="T29" fmla="*/ 797 h 1637"/>
                <a:gd name="T30" fmla="*/ 892 w 1027"/>
                <a:gd name="T31" fmla="*/ 1425 h 1637"/>
                <a:gd name="T32" fmla="*/ 500 w 1027"/>
                <a:gd name="T33" fmla="*/ 1637 h 1637"/>
                <a:gd name="T34" fmla="*/ 124 w 1027"/>
                <a:gd name="T35" fmla="*/ 1438 h 1637"/>
                <a:gd name="T36" fmla="*/ 0 w 1027"/>
                <a:gd name="T37" fmla="*/ 834 h 1637"/>
                <a:gd name="T38" fmla="*/ 38 w 1027"/>
                <a:gd name="T39" fmla="*/ 461 h 1637"/>
                <a:gd name="T40" fmla="*/ 145 w 1027"/>
                <a:gd name="T41" fmla="*/ 201 h 1637"/>
                <a:gd name="T42" fmla="*/ 309 w 1027"/>
                <a:gd name="T43" fmla="*/ 50 h 1637"/>
                <a:gd name="T44" fmla="*/ 519 w 1027"/>
                <a:gd name="T45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637">
                  <a:moveTo>
                    <a:pt x="513" y="100"/>
                  </a:moveTo>
                  <a:cubicBezTo>
                    <a:pt x="459" y="100"/>
                    <a:pt x="414" y="116"/>
                    <a:pt x="378" y="148"/>
                  </a:cubicBezTo>
                  <a:cubicBezTo>
                    <a:pt x="342" y="180"/>
                    <a:pt x="312" y="226"/>
                    <a:pt x="290" y="286"/>
                  </a:cubicBezTo>
                  <a:cubicBezTo>
                    <a:pt x="268" y="346"/>
                    <a:pt x="252" y="420"/>
                    <a:pt x="243" y="506"/>
                  </a:cubicBezTo>
                  <a:cubicBezTo>
                    <a:pt x="233" y="592"/>
                    <a:pt x="228" y="690"/>
                    <a:pt x="228" y="798"/>
                  </a:cubicBezTo>
                  <a:cubicBezTo>
                    <a:pt x="228" y="1053"/>
                    <a:pt x="252" y="1240"/>
                    <a:pt x="299" y="1359"/>
                  </a:cubicBezTo>
                  <a:cubicBezTo>
                    <a:pt x="347" y="1478"/>
                    <a:pt x="420" y="1538"/>
                    <a:pt x="519" y="1538"/>
                  </a:cubicBezTo>
                  <a:cubicBezTo>
                    <a:pt x="614" y="1538"/>
                    <a:pt x="684" y="1482"/>
                    <a:pt x="729" y="1370"/>
                  </a:cubicBezTo>
                  <a:cubicBezTo>
                    <a:pt x="775" y="1258"/>
                    <a:pt x="798" y="1084"/>
                    <a:pt x="798" y="849"/>
                  </a:cubicBezTo>
                  <a:cubicBezTo>
                    <a:pt x="798" y="669"/>
                    <a:pt x="786" y="524"/>
                    <a:pt x="763" y="412"/>
                  </a:cubicBezTo>
                  <a:cubicBezTo>
                    <a:pt x="739" y="301"/>
                    <a:pt x="707" y="221"/>
                    <a:pt x="665" y="173"/>
                  </a:cubicBezTo>
                  <a:cubicBezTo>
                    <a:pt x="623" y="124"/>
                    <a:pt x="573" y="100"/>
                    <a:pt x="513" y="100"/>
                  </a:cubicBezTo>
                  <a:close/>
                  <a:moveTo>
                    <a:pt x="519" y="0"/>
                  </a:moveTo>
                  <a:cubicBezTo>
                    <a:pt x="690" y="0"/>
                    <a:pt x="818" y="66"/>
                    <a:pt x="901" y="198"/>
                  </a:cubicBezTo>
                  <a:cubicBezTo>
                    <a:pt x="985" y="330"/>
                    <a:pt x="1027" y="530"/>
                    <a:pt x="1027" y="797"/>
                  </a:cubicBezTo>
                  <a:cubicBezTo>
                    <a:pt x="1027" y="1074"/>
                    <a:pt x="982" y="1283"/>
                    <a:pt x="892" y="1425"/>
                  </a:cubicBezTo>
                  <a:cubicBezTo>
                    <a:pt x="803" y="1567"/>
                    <a:pt x="672" y="1637"/>
                    <a:pt x="500" y="1637"/>
                  </a:cubicBezTo>
                  <a:cubicBezTo>
                    <a:pt x="332" y="1637"/>
                    <a:pt x="206" y="1571"/>
                    <a:pt x="124" y="1438"/>
                  </a:cubicBezTo>
                  <a:cubicBezTo>
                    <a:pt x="41" y="1305"/>
                    <a:pt x="0" y="1104"/>
                    <a:pt x="0" y="834"/>
                  </a:cubicBezTo>
                  <a:cubicBezTo>
                    <a:pt x="0" y="690"/>
                    <a:pt x="13" y="566"/>
                    <a:pt x="38" y="461"/>
                  </a:cubicBezTo>
                  <a:cubicBezTo>
                    <a:pt x="63" y="356"/>
                    <a:pt x="99" y="270"/>
                    <a:pt x="145" y="201"/>
                  </a:cubicBezTo>
                  <a:cubicBezTo>
                    <a:pt x="190" y="133"/>
                    <a:pt x="245" y="82"/>
                    <a:pt x="309" y="50"/>
                  </a:cubicBezTo>
                  <a:cubicBezTo>
                    <a:pt x="373" y="17"/>
                    <a:pt x="443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2073275" y="3994150"/>
              <a:ext cx="80963" cy="84138"/>
            </a:xfrm>
            <a:custGeom>
              <a:avLst/>
              <a:gdLst>
                <a:gd name="T0" fmla="*/ 21 w 51"/>
                <a:gd name="T1" fmla="*/ 0 h 53"/>
                <a:gd name="T2" fmla="*/ 30 w 51"/>
                <a:gd name="T3" fmla="*/ 0 h 53"/>
                <a:gd name="T4" fmla="*/ 28 w 51"/>
                <a:gd name="T5" fmla="*/ 22 h 53"/>
                <a:gd name="T6" fmla="*/ 46 w 51"/>
                <a:gd name="T7" fmla="*/ 9 h 53"/>
                <a:gd name="T8" fmla="*/ 51 w 51"/>
                <a:gd name="T9" fmla="*/ 17 h 53"/>
                <a:gd name="T10" fmla="*/ 30 w 51"/>
                <a:gd name="T11" fmla="*/ 26 h 53"/>
                <a:gd name="T12" fmla="*/ 51 w 51"/>
                <a:gd name="T13" fmla="*/ 36 h 53"/>
                <a:gd name="T14" fmla="*/ 46 w 51"/>
                <a:gd name="T15" fmla="*/ 44 h 53"/>
                <a:gd name="T16" fmla="*/ 28 w 51"/>
                <a:gd name="T17" fmla="*/ 31 h 53"/>
                <a:gd name="T18" fmla="*/ 30 w 51"/>
                <a:gd name="T19" fmla="*/ 53 h 53"/>
                <a:gd name="T20" fmla="*/ 21 w 51"/>
                <a:gd name="T21" fmla="*/ 53 h 53"/>
                <a:gd name="T22" fmla="*/ 23 w 51"/>
                <a:gd name="T23" fmla="*/ 31 h 53"/>
                <a:gd name="T24" fmla="*/ 5 w 51"/>
                <a:gd name="T25" fmla="*/ 44 h 53"/>
                <a:gd name="T26" fmla="*/ 0 w 51"/>
                <a:gd name="T27" fmla="*/ 36 h 53"/>
                <a:gd name="T28" fmla="*/ 20 w 51"/>
                <a:gd name="T29" fmla="*/ 26 h 53"/>
                <a:gd name="T30" fmla="*/ 0 w 51"/>
                <a:gd name="T31" fmla="*/ 17 h 53"/>
                <a:gd name="T32" fmla="*/ 5 w 51"/>
                <a:gd name="T33" fmla="*/ 9 h 53"/>
                <a:gd name="T34" fmla="*/ 23 w 51"/>
                <a:gd name="T35" fmla="*/ 22 h 53"/>
                <a:gd name="T36" fmla="*/ 21 w 51"/>
                <a:gd name="T3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3">
                  <a:moveTo>
                    <a:pt x="21" y="0"/>
                  </a:moveTo>
                  <a:lnTo>
                    <a:pt x="30" y="0"/>
                  </a:lnTo>
                  <a:lnTo>
                    <a:pt x="28" y="22"/>
                  </a:lnTo>
                  <a:lnTo>
                    <a:pt x="46" y="9"/>
                  </a:lnTo>
                  <a:lnTo>
                    <a:pt x="51" y="17"/>
                  </a:lnTo>
                  <a:lnTo>
                    <a:pt x="30" y="26"/>
                  </a:lnTo>
                  <a:lnTo>
                    <a:pt x="51" y="36"/>
                  </a:lnTo>
                  <a:lnTo>
                    <a:pt x="46" y="44"/>
                  </a:lnTo>
                  <a:lnTo>
                    <a:pt x="28" y="31"/>
                  </a:lnTo>
                  <a:lnTo>
                    <a:pt x="30" y="53"/>
                  </a:lnTo>
                  <a:lnTo>
                    <a:pt x="21" y="53"/>
                  </a:lnTo>
                  <a:lnTo>
                    <a:pt x="23" y="31"/>
                  </a:lnTo>
                  <a:lnTo>
                    <a:pt x="5" y="44"/>
                  </a:lnTo>
                  <a:lnTo>
                    <a:pt x="0" y="36"/>
                  </a:lnTo>
                  <a:lnTo>
                    <a:pt x="20" y="26"/>
                  </a:lnTo>
                  <a:lnTo>
                    <a:pt x="0" y="17"/>
                  </a:lnTo>
                  <a:lnTo>
                    <a:pt x="5" y="9"/>
                  </a:lnTo>
                  <a:lnTo>
                    <a:pt x="23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2233613" y="3948113"/>
              <a:ext cx="93663" cy="153988"/>
            </a:xfrm>
            <a:custGeom>
              <a:avLst/>
              <a:gdLst>
                <a:gd name="T0" fmla="*/ 523 w 984"/>
                <a:gd name="T1" fmla="*/ 0 h 1619"/>
                <a:gd name="T2" fmla="*/ 852 w 984"/>
                <a:gd name="T3" fmla="*/ 96 h 1619"/>
                <a:gd name="T4" fmla="*/ 963 w 984"/>
                <a:gd name="T5" fmla="*/ 373 h 1619"/>
                <a:gd name="T6" fmla="*/ 951 w 984"/>
                <a:gd name="T7" fmla="*/ 487 h 1619"/>
                <a:gd name="T8" fmla="*/ 912 w 984"/>
                <a:gd name="T9" fmla="*/ 590 h 1619"/>
                <a:gd name="T10" fmla="*/ 841 w 984"/>
                <a:gd name="T11" fmla="*/ 700 h 1619"/>
                <a:gd name="T12" fmla="*/ 743 w 984"/>
                <a:gd name="T13" fmla="*/ 819 h 1619"/>
                <a:gd name="T14" fmla="*/ 557 w 984"/>
                <a:gd name="T15" fmla="*/ 1020 h 1619"/>
                <a:gd name="T16" fmla="*/ 230 w 984"/>
                <a:gd name="T17" fmla="*/ 1431 h 1619"/>
                <a:gd name="T18" fmla="*/ 671 w 984"/>
                <a:gd name="T19" fmla="*/ 1431 h 1619"/>
                <a:gd name="T20" fmla="*/ 764 w 984"/>
                <a:gd name="T21" fmla="*/ 1424 h 1619"/>
                <a:gd name="T22" fmla="*/ 820 w 984"/>
                <a:gd name="T23" fmla="*/ 1401 h 1619"/>
                <a:gd name="T24" fmla="*/ 854 w 984"/>
                <a:gd name="T25" fmla="*/ 1358 h 1619"/>
                <a:gd name="T26" fmla="*/ 885 w 984"/>
                <a:gd name="T27" fmla="*/ 1276 h 1619"/>
                <a:gd name="T28" fmla="*/ 984 w 984"/>
                <a:gd name="T29" fmla="*/ 1276 h 1619"/>
                <a:gd name="T30" fmla="*/ 964 w 984"/>
                <a:gd name="T31" fmla="*/ 1619 h 1619"/>
                <a:gd name="T32" fmla="*/ 0 w 984"/>
                <a:gd name="T33" fmla="*/ 1619 h 1619"/>
                <a:gd name="T34" fmla="*/ 0 w 984"/>
                <a:gd name="T35" fmla="*/ 1562 h 1619"/>
                <a:gd name="T36" fmla="*/ 136 w 984"/>
                <a:gd name="T37" fmla="*/ 1310 h 1619"/>
                <a:gd name="T38" fmla="*/ 378 w 984"/>
                <a:gd name="T39" fmla="*/ 1007 h 1619"/>
                <a:gd name="T40" fmla="*/ 574 w 984"/>
                <a:gd name="T41" fmla="*/ 780 h 1619"/>
                <a:gd name="T42" fmla="*/ 672 w 984"/>
                <a:gd name="T43" fmla="*/ 634 h 1619"/>
                <a:gd name="T44" fmla="*/ 718 w 984"/>
                <a:gd name="T45" fmla="*/ 518 h 1619"/>
                <a:gd name="T46" fmla="*/ 732 w 984"/>
                <a:gd name="T47" fmla="*/ 408 h 1619"/>
                <a:gd name="T48" fmla="*/ 704 w 984"/>
                <a:gd name="T49" fmla="*/ 253 h 1619"/>
                <a:gd name="T50" fmla="*/ 618 w 984"/>
                <a:gd name="T51" fmla="*/ 147 h 1619"/>
                <a:gd name="T52" fmla="*/ 472 w 984"/>
                <a:gd name="T53" fmla="*/ 108 h 1619"/>
                <a:gd name="T54" fmla="*/ 177 w 984"/>
                <a:gd name="T55" fmla="*/ 352 h 1619"/>
                <a:gd name="T56" fmla="*/ 35 w 984"/>
                <a:gd name="T57" fmla="*/ 352 h 1619"/>
                <a:gd name="T58" fmla="*/ 35 w 984"/>
                <a:gd name="T59" fmla="*/ 127 h 1619"/>
                <a:gd name="T60" fmla="*/ 301 w 984"/>
                <a:gd name="T61" fmla="*/ 30 h 1619"/>
                <a:gd name="T62" fmla="*/ 523 w 984"/>
                <a:gd name="T63" fmla="*/ 0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4" h="1619">
                  <a:moveTo>
                    <a:pt x="523" y="0"/>
                  </a:moveTo>
                  <a:cubicBezTo>
                    <a:pt x="668" y="0"/>
                    <a:pt x="778" y="32"/>
                    <a:pt x="852" y="96"/>
                  </a:cubicBezTo>
                  <a:cubicBezTo>
                    <a:pt x="926" y="160"/>
                    <a:pt x="963" y="252"/>
                    <a:pt x="963" y="373"/>
                  </a:cubicBezTo>
                  <a:cubicBezTo>
                    <a:pt x="963" y="414"/>
                    <a:pt x="959" y="452"/>
                    <a:pt x="951" y="487"/>
                  </a:cubicBezTo>
                  <a:cubicBezTo>
                    <a:pt x="943" y="522"/>
                    <a:pt x="930" y="556"/>
                    <a:pt x="912" y="590"/>
                  </a:cubicBezTo>
                  <a:cubicBezTo>
                    <a:pt x="895" y="624"/>
                    <a:pt x="871" y="661"/>
                    <a:pt x="841" y="700"/>
                  </a:cubicBezTo>
                  <a:cubicBezTo>
                    <a:pt x="812" y="739"/>
                    <a:pt x="779" y="779"/>
                    <a:pt x="743" y="819"/>
                  </a:cubicBezTo>
                  <a:cubicBezTo>
                    <a:pt x="707" y="859"/>
                    <a:pt x="645" y="926"/>
                    <a:pt x="557" y="1020"/>
                  </a:cubicBezTo>
                  <a:cubicBezTo>
                    <a:pt x="408" y="1177"/>
                    <a:pt x="299" y="1314"/>
                    <a:pt x="230" y="1431"/>
                  </a:cubicBezTo>
                  <a:lnTo>
                    <a:pt x="671" y="1431"/>
                  </a:lnTo>
                  <a:cubicBezTo>
                    <a:pt x="710" y="1431"/>
                    <a:pt x="741" y="1429"/>
                    <a:pt x="764" y="1424"/>
                  </a:cubicBezTo>
                  <a:cubicBezTo>
                    <a:pt x="787" y="1419"/>
                    <a:pt x="806" y="1412"/>
                    <a:pt x="820" y="1401"/>
                  </a:cubicBezTo>
                  <a:cubicBezTo>
                    <a:pt x="834" y="1390"/>
                    <a:pt x="845" y="1376"/>
                    <a:pt x="854" y="1358"/>
                  </a:cubicBezTo>
                  <a:cubicBezTo>
                    <a:pt x="862" y="1340"/>
                    <a:pt x="872" y="1313"/>
                    <a:pt x="885" y="1276"/>
                  </a:cubicBezTo>
                  <a:lnTo>
                    <a:pt x="984" y="1276"/>
                  </a:lnTo>
                  <a:lnTo>
                    <a:pt x="964" y="1619"/>
                  </a:lnTo>
                  <a:lnTo>
                    <a:pt x="0" y="1619"/>
                  </a:lnTo>
                  <a:lnTo>
                    <a:pt x="0" y="1562"/>
                  </a:lnTo>
                  <a:cubicBezTo>
                    <a:pt x="34" y="1480"/>
                    <a:pt x="79" y="1396"/>
                    <a:pt x="136" y="1310"/>
                  </a:cubicBezTo>
                  <a:cubicBezTo>
                    <a:pt x="193" y="1225"/>
                    <a:pt x="274" y="1123"/>
                    <a:pt x="378" y="1007"/>
                  </a:cubicBezTo>
                  <a:cubicBezTo>
                    <a:pt x="469" y="907"/>
                    <a:pt x="534" y="831"/>
                    <a:pt x="574" y="780"/>
                  </a:cubicBezTo>
                  <a:cubicBezTo>
                    <a:pt x="618" y="723"/>
                    <a:pt x="651" y="675"/>
                    <a:pt x="672" y="634"/>
                  </a:cubicBezTo>
                  <a:cubicBezTo>
                    <a:pt x="694" y="593"/>
                    <a:pt x="709" y="554"/>
                    <a:pt x="718" y="518"/>
                  </a:cubicBezTo>
                  <a:cubicBezTo>
                    <a:pt x="728" y="481"/>
                    <a:pt x="732" y="445"/>
                    <a:pt x="732" y="408"/>
                  </a:cubicBezTo>
                  <a:cubicBezTo>
                    <a:pt x="732" y="350"/>
                    <a:pt x="723" y="298"/>
                    <a:pt x="704" y="253"/>
                  </a:cubicBezTo>
                  <a:cubicBezTo>
                    <a:pt x="686" y="208"/>
                    <a:pt x="657" y="173"/>
                    <a:pt x="618" y="147"/>
                  </a:cubicBezTo>
                  <a:cubicBezTo>
                    <a:pt x="579" y="121"/>
                    <a:pt x="531" y="108"/>
                    <a:pt x="472" y="108"/>
                  </a:cubicBezTo>
                  <a:cubicBezTo>
                    <a:pt x="326" y="108"/>
                    <a:pt x="228" y="189"/>
                    <a:pt x="177" y="352"/>
                  </a:cubicBezTo>
                  <a:lnTo>
                    <a:pt x="35" y="352"/>
                  </a:lnTo>
                  <a:lnTo>
                    <a:pt x="35" y="127"/>
                  </a:lnTo>
                  <a:cubicBezTo>
                    <a:pt x="130" y="82"/>
                    <a:pt x="218" y="50"/>
                    <a:pt x="301" y="30"/>
                  </a:cubicBezTo>
                  <a:cubicBezTo>
                    <a:pt x="383" y="10"/>
                    <a:pt x="457" y="0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2360613" y="3913188"/>
              <a:ext cx="73025" cy="104775"/>
            </a:xfrm>
            <a:custGeom>
              <a:avLst/>
              <a:gdLst>
                <a:gd name="T0" fmla="*/ 19 w 767"/>
                <a:gd name="T1" fmla="*/ 0 h 1101"/>
                <a:gd name="T2" fmla="*/ 767 w 767"/>
                <a:gd name="T3" fmla="*/ 0 h 1101"/>
                <a:gd name="T4" fmla="*/ 767 w 767"/>
                <a:gd name="T5" fmla="*/ 41 h 1101"/>
                <a:gd name="T6" fmla="*/ 263 w 767"/>
                <a:gd name="T7" fmla="*/ 1101 h 1101"/>
                <a:gd name="T8" fmla="*/ 131 w 767"/>
                <a:gd name="T9" fmla="*/ 1101 h 1101"/>
                <a:gd name="T10" fmla="*/ 131 w 767"/>
                <a:gd name="T11" fmla="*/ 1062 h 1101"/>
                <a:gd name="T12" fmla="*/ 593 w 767"/>
                <a:gd name="T13" fmla="*/ 163 h 1101"/>
                <a:gd name="T14" fmla="*/ 593 w 767"/>
                <a:gd name="T15" fmla="*/ 151 h 1101"/>
                <a:gd name="T16" fmla="*/ 229 w 767"/>
                <a:gd name="T17" fmla="*/ 151 h 1101"/>
                <a:gd name="T18" fmla="*/ 170 w 767"/>
                <a:gd name="T19" fmla="*/ 157 h 1101"/>
                <a:gd name="T20" fmla="*/ 133 w 767"/>
                <a:gd name="T21" fmla="*/ 174 h 1101"/>
                <a:gd name="T22" fmla="*/ 121 w 767"/>
                <a:gd name="T23" fmla="*/ 186 h 1101"/>
                <a:gd name="T24" fmla="*/ 110 w 767"/>
                <a:gd name="T25" fmla="*/ 203 h 1101"/>
                <a:gd name="T26" fmla="*/ 100 w 767"/>
                <a:gd name="T27" fmla="*/ 232 h 1101"/>
                <a:gd name="T28" fmla="*/ 86 w 767"/>
                <a:gd name="T29" fmla="*/ 277 h 1101"/>
                <a:gd name="T30" fmla="*/ 0 w 767"/>
                <a:gd name="T31" fmla="*/ 277 h 1101"/>
                <a:gd name="T32" fmla="*/ 19 w 767"/>
                <a:gd name="T33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1101">
                  <a:moveTo>
                    <a:pt x="19" y="0"/>
                  </a:moveTo>
                  <a:lnTo>
                    <a:pt x="767" y="0"/>
                  </a:lnTo>
                  <a:lnTo>
                    <a:pt x="767" y="41"/>
                  </a:lnTo>
                  <a:lnTo>
                    <a:pt x="263" y="1101"/>
                  </a:lnTo>
                  <a:lnTo>
                    <a:pt x="131" y="1101"/>
                  </a:lnTo>
                  <a:lnTo>
                    <a:pt x="131" y="1062"/>
                  </a:lnTo>
                  <a:lnTo>
                    <a:pt x="593" y="163"/>
                  </a:lnTo>
                  <a:lnTo>
                    <a:pt x="593" y="151"/>
                  </a:lnTo>
                  <a:lnTo>
                    <a:pt x="229" y="151"/>
                  </a:lnTo>
                  <a:cubicBezTo>
                    <a:pt x="204" y="151"/>
                    <a:pt x="184" y="153"/>
                    <a:pt x="170" y="157"/>
                  </a:cubicBezTo>
                  <a:cubicBezTo>
                    <a:pt x="156" y="161"/>
                    <a:pt x="144" y="166"/>
                    <a:pt x="133" y="174"/>
                  </a:cubicBezTo>
                  <a:cubicBezTo>
                    <a:pt x="128" y="178"/>
                    <a:pt x="124" y="182"/>
                    <a:pt x="121" y="186"/>
                  </a:cubicBezTo>
                  <a:cubicBezTo>
                    <a:pt x="117" y="190"/>
                    <a:pt x="114" y="196"/>
                    <a:pt x="110" y="203"/>
                  </a:cubicBezTo>
                  <a:cubicBezTo>
                    <a:pt x="107" y="211"/>
                    <a:pt x="103" y="220"/>
                    <a:pt x="100" y="232"/>
                  </a:cubicBezTo>
                  <a:cubicBezTo>
                    <a:pt x="96" y="243"/>
                    <a:pt x="92" y="259"/>
                    <a:pt x="86" y="277"/>
                  </a:cubicBezTo>
                  <a:lnTo>
                    <a:pt x="0" y="27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2519363" y="3963988"/>
              <a:ext cx="138113" cy="144463"/>
            </a:xfrm>
            <a:custGeom>
              <a:avLst/>
              <a:gdLst>
                <a:gd name="T0" fmla="*/ 39 w 87"/>
                <a:gd name="T1" fmla="*/ 0 h 91"/>
                <a:gd name="T2" fmla="*/ 49 w 87"/>
                <a:gd name="T3" fmla="*/ 0 h 91"/>
                <a:gd name="T4" fmla="*/ 49 w 87"/>
                <a:gd name="T5" fmla="*/ 41 h 91"/>
                <a:gd name="T6" fmla="*/ 87 w 87"/>
                <a:gd name="T7" fmla="*/ 41 h 91"/>
                <a:gd name="T8" fmla="*/ 87 w 87"/>
                <a:gd name="T9" fmla="*/ 50 h 91"/>
                <a:gd name="T10" fmla="*/ 49 w 87"/>
                <a:gd name="T11" fmla="*/ 50 h 91"/>
                <a:gd name="T12" fmla="*/ 49 w 87"/>
                <a:gd name="T13" fmla="*/ 91 h 91"/>
                <a:gd name="T14" fmla="*/ 39 w 87"/>
                <a:gd name="T15" fmla="*/ 91 h 91"/>
                <a:gd name="T16" fmla="*/ 39 w 87"/>
                <a:gd name="T17" fmla="*/ 50 h 91"/>
                <a:gd name="T18" fmla="*/ 0 w 87"/>
                <a:gd name="T19" fmla="*/ 50 h 91"/>
                <a:gd name="T20" fmla="*/ 0 w 87"/>
                <a:gd name="T21" fmla="*/ 41 h 91"/>
                <a:gd name="T22" fmla="*/ 39 w 87"/>
                <a:gd name="T23" fmla="*/ 41 h 91"/>
                <a:gd name="T24" fmla="*/ 39 w 87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91">
                  <a:moveTo>
                    <a:pt x="39" y="0"/>
                  </a:moveTo>
                  <a:lnTo>
                    <a:pt x="49" y="0"/>
                  </a:lnTo>
                  <a:lnTo>
                    <a:pt x="49" y="41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49" y="50"/>
                  </a:lnTo>
                  <a:lnTo>
                    <a:pt x="49" y="91"/>
                  </a:lnTo>
                  <a:lnTo>
                    <a:pt x="39" y="91"/>
                  </a:lnTo>
                  <a:lnTo>
                    <a:pt x="39" y="50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39" y="4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/>
            <p:cNvSpPr>
              <a:spLocks noEditPoints="1"/>
            </p:cNvSpPr>
            <p:nvPr/>
          </p:nvSpPr>
          <p:spPr bwMode="auto">
            <a:xfrm>
              <a:off x="2994025" y="3948113"/>
              <a:ext cx="98425" cy="155575"/>
            </a:xfrm>
            <a:custGeom>
              <a:avLst/>
              <a:gdLst>
                <a:gd name="T0" fmla="*/ 514 w 1027"/>
                <a:gd name="T1" fmla="*/ 100 h 1637"/>
                <a:gd name="T2" fmla="*/ 378 w 1027"/>
                <a:gd name="T3" fmla="*/ 148 h 1637"/>
                <a:gd name="T4" fmla="*/ 290 w 1027"/>
                <a:gd name="T5" fmla="*/ 286 h 1637"/>
                <a:gd name="T6" fmla="*/ 243 w 1027"/>
                <a:gd name="T7" fmla="*/ 506 h 1637"/>
                <a:gd name="T8" fmla="*/ 229 w 1027"/>
                <a:gd name="T9" fmla="*/ 798 h 1637"/>
                <a:gd name="T10" fmla="*/ 300 w 1027"/>
                <a:gd name="T11" fmla="*/ 1359 h 1637"/>
                <a:gd name="T12" fmla="*/ 519 w 1027"/>
                <a:gd name="T13" fmla="*/ 1538 h 1637"/>
                <a:gd name="T14" fmla="*/ 730 w 1027"/>
                <a:gd name="T15" fmla="*/ 1370 h 1637"/>
                <a:gd name="T16" fmla="*/ 798 w 1027"/>
                <a:gd name="T17" fmla="*/ 849 h 1637"/>
                <a:gd name="T18" fmla="*/ 763 w 1027"/>
                <a:gd name="T19" fmla="*/ 412 h 1637"/>
                <a:gd name="T20" fmla="*/ 665 w 1027"/>
                <a:gd name="T21" fmla="*/ 173 h 1637"/>
                <a:gd name="T22" fmla="*/ 514 w 1027"/>
                <a:gd name="T23" fmla="*/ 100 h 1637"/>
                <a:gd name="T24" fmla="*/ 519 w 1027"/>
                <a:gd name="T25" fmla="*/ 0 h 1637"/>
                <a:gd name="T26" fmla="*/ 901 w 1027"/>
                <a:gd name="T27" fmla="*/ 198 h 1637"/>
                <a:gd name="T28" fmla="*/ 1027 w 1027"/>
                <a:gd name="T29" fmla="*/ 797 h 1637"/>
                <a:gd name="T30" fmla="*/ 893 w 1027"/>
                <a:gd name="T31" fmla="*/ 1425 h 1637"/>
                <a:gd name="T32" fmla="*/ 501 w 1027"/>
                <a:gd name="T33" fmla="*/ 1637 h 1637"/>
                <a:gd name="T34" fmla="*/ 124 w 1027"/>
                <a:gd name="T35" fmla="*/ 1438 h 1637"/>
                <a:gd name="T36" fmla="*/ 0 w 1027"/>
                <a:gd name="T37" fmla="*/ 834 h 1637"/>
                <a:gd name="T38" fmla="*/ 38 w 1027"/>
                <a:gd name="T39" fmla="*/ 461 h 1637"/>
                <a:gd name="T40" fmla="*/ 145 w 1027"/>
                <a:gd name="T41" fmla="*/ 201 h 1637"/>
                <a:gd name="T42" fmla="*/ 310 w 1027"/>
                <a:gd name="T43" fmla="*/ 50 h 1637"/>
                <a:gd name="T44" fmla="*/ 519 w 1027"/>
                <a:gd name="T45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637">
                  <a:moveTo>
                    <a:pt x="514" y="100"/>
                  </a:moveTo>
                  <a:cubicBezTo>
                    <a:pt x="460" y="100"/>
                    <a:pt x="415" y="116"/>
                    <a:pt x="378" y="148"/>
                  </a:cubicBezTo>
                  <a:cubicBezTo>
                    <a:pt x="342" y="180"/>
                    <a:pt x="313" y="226"/>
                    <a:pt x="290" y="286"/>
                  </a:cubicBezTo>
                  <a:cubicBezTo>
                    <a:pt x="268" y="346"/>
                    <a:pt x="252" y="420"/>
                    <a:pt x="243" y="506"/>
                  </a:cubicBezTo>
                  <a:cubicBezTo>
                    <a:pt x="234" y="592"/>
                    <a:pt x="229" y="690"/>
                    <a:pt x="229" y="798"/>
                  </a:cubicBezTo>
                  <a:cubicBezTo>
                    <a:pt x="229" y="1053"/>
                    <a:pt x="252" y="1240"/>
                    <a:pt x="300" y="1359"/>
                  </a:cubicBezTo>
                  <a:cubicBezTo>
                    <a:pt x="347" y="1478"/>
                    <a:pt x="420" y="1538"/>
                    <a:pt x="519" y="1538"/>
                  </a:cubicBezTo>
                  <a:cubicBezTo>
                    <a:pt x="614" y="1538"/>
                    <a:pt x="684" y="1482"/>
                    <a:pt x="730" y="1370"/>
                  </a:cubicBezTo>
                  <a:cubicBezTo>
                    <a:pt x="776" y="1258"/>
                    <a:pt x="798" y="1084"/>
                    <a:pt x="798" y="849"/>
                  </a:cubicBezTo>
                  <a:cubicBezTo>
                    <a:pt x="798" y="669"/>
                    <a:pt x="787" y="524"/>
                    <a:pt x="763" y="412"/>
                  </a:cubicBezTo>
                  <a:cubicBezTo>
                    <a:pt x="740" y="301"/>
                    <a:pt x="707" y="221"/>
                    <a:pt x="665" y="173"/>
                  </a:cubicBezTo>
                  <a:cubicBezTo>
                    <a:pt x="624" y="124"/>
                    <a:pt x="573" y="100"/>
                    <a:pt x="514" y="100"/>
                  </a:cubicBezTo>
                  <a:close/>
                  <a:moveTo>
                    <a:pt x="519" y="0"/>
                  </a:moveTo>
                  <a:cubicBezTo>
                    <a:pt x="691" y="0"/>
                    <a:pt x="818" y="66"/>
                    <a:pt x="901" y="198"/>
                  </a:cubicBezTo>
                  <a:cubicBezTo>
                    <a:pt x="985" y="330"/>
                    <a:pt x="1027" y="530"/>
                    <a:pt x="1027" y="797"/>
                  </a:cubicBezTo>
                  <a:cubicBezTo>
                    <a:pt x="1027" y="1074"/>
                    <a:pt x="982" y="1283"/>
                    <a:pt x="893" y="1425"/>
                  </a:cubicBezTo>
                  <a:cubicBezTo>
                    <a:pt x="803" y="1567"/>
                    <a:pt x="673" y="1637"/>
                    <a:pt x="501" y="1637"/>
                  </a:cubicBezTo>
                  <a:cubicBezTo>
                    <a:pt x="332" y="1637"/>
                    <a:pt x="206" y="1571"/>
                    <a:pt x="124" y="1438"/>
                  </a:cubicBezTo>
                  <a:cubicBezTo>
                    <a:pt x="42" y="1305"/>
                    <a:pt x="0" y="1104"/>
                    <a:pt x="0" y="834"/>
                  </a:cubicBezTo>
                  <a:cubicBezTo>
                    <a:pt x="0" y="690"/>
                    <a:pt x="13" y="566"/>
                    <a:pt x="38" y="461"/>
                  </a:cubicBezTo>
                  <a:cubicBezTo>
                    <a:pt x="64" y="356"/>
                    <a:pt x="99" y="270"/>
                    <a:pt x="145" y="201"/>
                  </a:cubicBezTo>
                  <a:cubicBezTo>
                    <a:pt x="191" y="133"/>
                    <a:pt x="246" y="82"/>
                    <a:pt x="310" y="50"/>
                  </a:cubicBezTo>
                  <a:cubicBezTo>
                    <a:pt x="374" y="17"/>
                    <a:pt x="444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3173413" y="3994150"/>
              <a:ext cx="80963" cy="84138"/>
            </a:xfrm>
            <a:custGeom>
              <a:avLst/>
              <a:gdLst>
                <a:gd name="T0" fmla="*/ 21 w 51"/>
                <a:gd name="T1" fmla="*/ 0 h 53"/>
                <a:gd name="T2" fmla="*/ 30 w 51"/>
                <a:gd name="T3" fmla="*/ 0 h 53"/>
                <a:gd name="T4" fmla="*/ 28 w 51"/>
                <a:gd name="T5" fmla="*/ 22 h 53"/>
                <a:gd name="T6" fmla="*/ 46 w 51"/>
                <a:gd name="T7" fmla="*/ 9 h 53"/>
                <a:gd name="T8" fmla="*/ 51 w 51"/>
                <a:gd name="T9" fmla="*/ 17 h 53"/>
                <a:gd name="T10" fmla="*/ 31 w 51"/>
                <a:gd name="T11" fmla="*/ 26 h 53"/>
                <a:gd name="T12" fmla="*/ 51 w 51"/>
                <a:gd name="T13" fmla="*/ 36 h 53"/>
                <a:gd name="T14" fmla="*/ 46 w 51"/>
                <a:gd name="T15" fmla="*/ 44 h 53"/>
                <a:gd name="T16" fmla="*/ 28 w 51"/>
                <a:gd name="T17" fmla="*/ 31 h 53"/>
                <a:gd name="T18" fmla="*/ 30 w 51"/>
                <a:gd name="T19" fmla="*/ 53 h 53"/>
                <a:gd name="T20" fmla="*/ 21 w 51"/>
                <a:gd name="T21" fmla="*/ 53 h 53"/>
                <a:gd name="T22" fmla="*/ 23 w 51"/>
                <a:gd name="T23" fmla="*/ 31 h 53"/>
                <a:gd name="T24" fmla="*/ 5 w 51"/>
                <a:gd name="T25" fmla="*/ 44 h 53"/>
                <a:gd name="T26" fmla="*/ 0 w 51"/>
                <a:gd name="T27" fmla="*/ 36 h 53"/>
                <a:gd name="T28" fmla="*/ 20 w 51"/>
                <a:gd name="T29" fmla="*/ 26 h 53"/>
                <a:gd name="T30" fmla="*/ 0 w 51"/>
                <a:gd name="T31" fmla="*/ 17 h 53"/>
                <a:gd name="T32" fmla="*/ 5 w 51"/>
                <a:gd name="T33" fmla="*/ 9 h 53"/>
                <a:gd name="T34" fmla="*/ 23 w 51"/>
                <a:gd name="T35" fmla="*/ 22 h 53"/>
                <a:gd name="T36" fmla="*/ 21 w 51"/>
                <a:gd name="T3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3">
                  <a:moveTo>
                    <a:pt x="21" y="0"/>
                  </a:moveTo>
                  <a:lnTo>
                    <a:pt x="30" y="0"/>
                  </a:lnTo>
                  <a:lnTo>
                    <a:pt x="28" y="22"/>
                  </a:lnTo>
                  <a:lnTo>
                    <a:pt x="46" y="9"/>
                  </a:lnTo>
                  <a:lnTo>
                    <a:pt x="51" y="17"/>
                  </a:lnTo>
                  <a:lnTo>
                    <a:pt x="31" y="26"/>
                  </a:lnTo>
                  <a:lnTo>
                    <a:pt x="51" y="36"/>
                  </a:lnTo>
                  <a:lnTo>
                    <a:pt x="46" y="44"/>
                  </a:lnTo>
                  <a:lnTo>
                    <a:pt x="28" y="31"/>
                  </a:lnTo>
                  <a:lnTo>
                    <a:pt x="30" y="53"/>
                  </a:lnTo>
                  <a:lnTo>
                    <a:pt x="21" y="53"/>
                  </a:lnTo>
                  <a:lnTo>
                    <a:pt x="23" y="31"/>
                  </a:lnTo>
                  <a:lnTo>
                    <a:pt x="5" y="44"/>
                  </a:lnTo>
                  <a:lnTo>
                    <a:pt x="0" y="36"/>
                  </a:lnTo>
                  <a:lnTo>
                    <a:pt x="20" y="26"/>
                  </a:lnTo>
                  <a:lnTo>
                    <a:pt x="0" y="17"/>
                  </a:lnTo>
                  <a:lnTo>
                    <a:pt x="5" y="9"/>
                  </a:lnTo>
                  <a:lnTo>
                    <a:pt x="23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333750" y="3948113"/>
              <a:ext cx="95250" cy="153988"/>
            </a:xfrm>
            <a:custGeom>
              <a:avLst/>
              <a:gdLst>
                <a:gd name="T0" fmla="*/ 523 w 985"/>
                <a:gd name="T1" fmla="*/ 0 h 1619"/>
                <a:gd name="T2" fmla="*/ 852 w 985"/>
                <a:gd name="T3" fmla="*/ 96 h 1619"/>
                <a:gd name="T4" fmla="*/ 964 w 985"/>
                <a:gd name="T5" fmla="*/ 373 h 1619"/>
                <a:gd name="T6" fmla="*/ 951 w 985"/>
                <a:gd name="T7" fmla="*/ 487 h 1619"/>
                <a:gd name="T8" fmla="*/ 913 w 985"/>
                <a:gd name="T9" fmla="*/ 590 h 1619"/>
                <a:gd name="T10" fmla="*/ 842 w 985"/>
                <a:gd name="T11" fmla="*/ 700 h 1619"/>
                <a:gd name="T12" fmla="*/ 743 w 985"/>
                <a:gd name="T13" fmla="*/ 819 h 1619"/>
                <a:gd name="T14" fmla="*/ 557 w 985"/>
                <a:gd name="T15" fmla="*/ 1020 h 1619"/>
                <a:gd name="T16" fmla="*/ 230 w 985"/>
                <a:gd name="T17" fmla="*/ 1431 h 1619"/>
                <a:gd name="T18" fmla="*/ 672 w 985"/>
                <a:gd name="T19" fmla="*/ 1431 h 1619"/>
                <a:gd name="T20" fmla="*/ 764 w 985"/>
                <a:gd name="T21" fmla="*/ 1424 h 1619"/>
                <a:gd name="T22" fmla="*/ 821 w 985"/>
                <a:gd name="T23" fmla="*/ 1401 h 1619"/>
                <a:gd name="T24" fmla="*/ 854 w 985"/>
                <a:gd name="T25" fmla="*/ 1358 h 1619"/>
                <a:gd name="T26" fmla="*/ 885 w 985"/>
                <a:gd name="T27" fmla="*/ 1276 h 1619"/>
                <a:gd name="T28" fmla="*/ 985 w 985"/>
                <a:gd name="T29" fmla="*/ 1276 h 1619"/>
                <a:gd name="T30" fmla="*/ 965 w 985"/>
                <a:gd name="T31" fmla="*/ 1619 h 1619"/>
                <a:gd name="T32" fmla="*/ 0 w 985"/>
                <a:gd name="T33" fmla="*/ 1619 h 1619"/>
                <a:gd name="T34" fmla="*/ 0 w 985"/>
                <a:gd name="T35" fmla="*/ 1562 h 1619"/>
                <a:gd name="T36" fmla="*/ 136 w 985"/>
                <a:gd name="T37" fmla="*/ 1310 h 1619"/>
                <a:gd name="T38" fmla="*/ 379 w 985"/>
                <a:gd name="T39" fmla="*/ 1007 h 1619"/>
                <a:gd name="T40" fmla="*/ 575 w 985"/>
                <a:gd name="T41" fmla="*/ 780 h 1619"/>
                <a:gd name="T42" fmla="*/ 672 w 985"/>
                <a:gd name="T43" fmla="*/ 634 h 1619"/>
                <a:gd name="T44" fmla="*/ 719 w 985"/>
                <a:gd name="T45" fmla="*/ 518 h 1619"/>
                <a:gd name="T46" fmla="*/ 733 w 985"/>
                <a:gd name="T47" fmla="*/ 408 h 1619"/>
                <a:gd name="T48" fmla="*/ 705 w 985"/>
                <a:gd name="T49" fmla="*/ 253 h 1619"/>
                <a:gd name="T50" fmla="*/ 618 w 985"/>
                <a:gd name="T51" fmla="*/ 147 h 1619"/>
                <a:gd name="T52" fmla="*/ 473 w 985"/>
                <a:gd name="T53" fmla="*/ 108 h 1619"/>
                <a:gd name="T54" fmla="*/ 177 w 985"/>
                <a:gd name="T55" fmla="*/ 352 h 1619"/>
                <a:gd name="T56" fmla="*/ 35 w 985"/>
                <a:gd name="T57" fmla="*/ 352 h 1619"/>
                <a:gd name="T58" fmla="*/ 35 w 985"/>
                <a:gd name="T59" fmla="*/ 127 h 1619"/>
                <a:gd name="T60" fmla="*/ 301 w 985"/>
                <a:gd name="T61" fmla="*/ 30 h 1619"/>
                <a:gd name="T62" fmla="*/ 523 w 985"/>
                <a:gd name="T63" fmla="*/ 0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5" h="1619">
                  <a:moveTo>
                    <a:pt x="523" y="0"/>
                  </a:moveTo>
                  <a:cubicBezTo>
                    <a:pt x="668" y="0"/>
                    <a:pt x="778" y="32"/>
                    <a:pt x="852" y="96"/>
                  </a:cubicBezTo>
                  <a:cubicBezTo>
                    <a:pt x="926" y="160"/>
                    <a:pt x="964" y="252"/>
                    <a:pt x="964" y="373"/>
                  </a:cubicBezTo>
                  <a:cubicBezTo>
                    <a:pt x="964" y="414"/>
                    <a:pt x="959" y="452"/>
                    <a:pt x="951" y="487"/>
                  </a:cubicBezTo>
                  <a:cubicBezTo>
                    <a:pt x="943" y="522"/>
                    <a:pt x="930" y="556"/>
                    <a:pt x="913" y="590"/>
                  </a:cubicBezTo>
                  <a:cubicBezTo>
                    <a:pt x="895" y="624"/>
                    <a:pt x="871" y="661"/>
                    <a:pt x="842" y="700"/>
                  </a:cubicBezTo>
                  <a:cubicBezTo>
                    <a:pt x="812" y="739"/>
                    <a:pt x="779" y="779"/>
                    <a:pt x="743" y="819"/>
                  </a:cubicBezTo>
                  <a:cubicBezTo>
                    <a:pt x="707" y="859"/>
                    <a:pt x="645" y="926"/>
                    <a:pt x="557" y="1020"/>
                  </a:cubicBezTo>
                  <a:cubicBezTo>
                    <a:pt x="409" y="1177"/>
                    <a:pt x="300" y="1314"/>
                    <a:pt x="230" y="1431"/>
                  </a:cubicBezTo>
                  <a:lnTo>
                    <a:pt x="672" y="1431"/>
                  </a:lnTo>
                  <a:cubicBezTo>
                    <a:pt x="710" y="1431"/>
                    <a:pt x="741" y="1429"/>
                    <a:pt x="764" y="1424"/>
                  </a:cubicBezTo>
                  <a:cubicBezTo>
                    <a:pt x="788" y="1419"/>
                    <a:pt x="807" y="1412"/>
                    <a:pt x="821" y="1401"/>
                  </a:cubicBezTo>
                  <a:cubicBezTo>
                    <a:pt x="835" y="1390"/>
                    <a:pt x="846" y="1376"/>
                    <a:pt x="854" y="1358"/>
                  </a:cubicBezTo>
                  <a:cubicBezTo>
                    <a:pt x="862" y="1340"/>
                    <a:pt x="873" y="1313"/>
                    <a:pt x="885" y="1276"/>
                  </a:cubicBezTo>
                  <a:lnTo>
                    <a:pt x="985" y="1276"/>
                  </a:lnTo>
                  <a:lnTo>
                    <a:pt x="965" y="1619"/>
                  </a:lnTo>
                  <a:lnTo>
                    <a:pt x="0" y="1619"/>
                  </a:lnTo>
                  <a:lnTo>
                    <a:pt x="0" y="1562"/>
                  </a:lnTo>
                  <a:cubicBezTo>
                    <a:pt x="34" y="1480"/>
                    <a:pt x="79" y="1396"/>
                    <a:pt x="136" y="1310"/>
                  </a:cubicBezTo>
                  <a:cubicBezTo>
                    <a:pt x="193" y="1225"/>
                    <a:pt x="274" y="1123"/>
                    <a:pt x="379" y="1007"/>
                  </a:cubicBezTo>
                  <a:cubicBezTo>
                    <a:pt x="469" y="907"/>
                    <a:pt x="535" y="831"/>
                    <a:pt x="575" y="780"/>
                  </a:cubicBezTo>
                  <a:cubicBezTo>
                    <a:pt x="618" y="723"/>
                    <a:pt x="651" y="675"/>
                    <a:pt x="672" y="634"/>
                  </a:cubicBezTo>
                  <a:cubicBezTo>
                    <a:pt x="694" y="593"/>
                    <a:pt x="709" y="554"/>
                    <a:pt x="719" y="518"/>
                  </a:cubicBezTo>
                  <a:cubicBezTo>
                    <a:pt x="728" y="481"/>
                    <a:pt x="733" y="445"/>
                    <a:pt x="733" y="408"/>
                  </a:cubicBezTo>
                  <a:cubicBezTo>
                    <a:pt x="733" y="350"/>
                    <a:pt x="723" y="298"/>
                    <a:pt x="705" y="253"/>
                  </a:cubicBezTo>
                  <a:cubicBezTo>
                    <a:pt x="686" y="208"/>
                    <a:pt x="657" y="173"/>
                    <a:pt x="618" y="147"/>
                  </a:cubicBezTo>
                  <a:cubicBezTo>
                    <a:pt x="580" y="121"/>
                    <a:pt x="531" y="108"/>
                    <a:pt x="473" y="108"/>
                  </a:cubicBezTo>
                  <a:cubicBezTo>
                    <a:pt x="326" y="108"/>
                    <a:pt x="228" y="189"/>
                    <a:pt x="177" y="352"/>
                  </a:cubicBezTo>
                  <a:lnTo>
                    <a:pt x="35" y="352"/>
                  </a:lnTo>
                  <a:lnTo>
                    <a:pt x="35" y="127"/>
                  </a:lnTo>
                  <a:cubicBezTo>
                    <a:pt x="130" y="82"/>
                    <a:pt x="218" y="50"/>
                    <a:pt x="301" y="30"/>
                  </a:cubicBezTo>
                  <a:cubicBezTo>
                    <a:pt x="383" y="10"/>
                    <a:pt x="457" y="0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 noEditPoints="1"/>
            </p:cNvSpPr>
            <p:nvPr/>
          </p:nvSpPr>
          <p:spPr bwMode="auto">
            <a:xfrm>
              <a:off x="3457575" y="3911600"/>
              <a:ext cx="76200" cy="107950"/>
            </a:xfrm>
            <a:custGeom>
              <a:avLst/>
              <a:gdLst>
                <a:gd name="T0" fmla="*/ 426 w 800"/>
                <a:gd name="T1" fmla="*/ 543 h 1131"/>
                <a:gd name="T2" fmla="*/ 320 w 800"/>
                <a:gd name="T3" fmla="*/ 558 h 1131"/>
                <a:gd name="T4" fmla="*/ 227 w 800"/>
                <a:gd name="T5" fmla="*/ 600 h 1131"/>
                <a:gd name="T6" fmla="*/ 199 w 800"/>
                <a:gd name="T7" fmla="*/ 623 h 1131"/>
                <a:gd name="T8" fmla="*/ 185 w 800"/>
                <a:gd name="T9" fmla="*/ 647 h 1131"/>
                <a:gd name="T10" fmla="*/ 178 w 800"/>
                <a:gd name="T11" fmla="*/ 683 h 1131"/>
                <a:gd name="T12" fmla="*/ 176 w 800"/>
                <a:gd name="T13" fmla="*/ 740 h 1131"/>
                <a:gd name="T14" fmla="*/ 397 w 800"/>
                <a:gd name="T15" fmla="*/ 1044 h 1131"/>
                <a:gd name="T16" fmla="*/ 501 w 800"/>
                <a:gd name="T17" fmla="*/ 1026 h 1131"/>
                <a:gd name="T18" fmla="*/ 572 w 800"/>
                <a:gd name="T19" fmla="*/ 976 h 1131"/>
                <a:gd name="T20" fmla="*/ 612 w 800"/>
                <a:gd name="T21" fmla="*/ 894 h 1131"/>
                <a:gd name="T22" fmla="*/ 625 w 800"/>
                <a:gd name="T23" fmla="*/ 784 h 1131"/>
                <a:gd name="T24" fmla="*/ 574 w 800"/>
                <a:gd name="T25" fmla="*/ 606 h 1131"/>
                <a:gd name="T26" fmla="*/ 426 w 800"/>
                <a:gd name="T27" fmla="*/ 543 h 1131"/>
                <a:gd name="T28" fmla="*/ 653 w 800"/>
                <a:gd name="T29" fmla="*/ 0 h 1131"/>
                <a:gd name="T30" fmla="*/ 672 w 800"/>
                <a:gd name="T31" fmla="*/ 23 h 1131"/>
                <a:gd name="T32" fmla="*/ 691 w 800"/>
                <a:gd name="T33" fmla="*/ 45 h 1131"/>
                <a:gd name="T34" fmla="*/ 691 w 800"/>
                <a:gd name="T35" fmla="*/ 96 h 1131"/>
                <a:gd name="T36" fmla="*/ 504 w 800"/>
                <a:gd name="T37" fmla="*/ 124 h 1131"/>
                <a:gd name="T38" fmla="*/ 357 w 800"/>
                <a:gd name="T39" fmla="*/ 209 h 1131"/>
                <a:gd name="T40" fmla="*/ 250 w 800"/>
                <a:gd name="T41" fmla="*/ 347 h 1131"/>
                <a:gd name="T42" fmla="*/ 183 w 800"/>
                <a:gd name="T43" fmla="*/ 533 h 1131"/>
                <a:gd name="T44" fmla="*/ 193 w 800"/>
                <a:gd name="T45" fmla="*/ 537 h 1131"/>
                <a:gd name="T46" fmla="*/ 262 w 800"/>
                <a:gd name="T47" fmla="*/ 495 h 1131"/>
                <a:gd name="T48" fmla="*/ 332 w 800"/>
                <a:gd name="T49" fmla="*/ 466 h 1131"/>
                <a:gd name="T50" fmla="*/ 405 w 800"/>
                <a:gd name="T51" fmla="*/ 449 h 1131"/>
                <a:gd name="T52" fmla="*/ 486 w 800"/>
                <a:gd name="T53" fmla="*/ 444 h 1131"/>
                <a:gd name="T54" fmla="*/ 619 w 800"/>
                <a:gd name="T55" fmla="*/ 466 h 1131"/>
                <a:gd name="T56" fmla="*/ 718 w 800"/>
                <a:gd name="T57" fmla="*/ 532 h 1131"/>
                <a:gd name="T58" fmla="*/ 779 w 800"/>
                <a:gd name="T59" fmla="*/ 635 h 1131"/>
                <a:gd name="T60" fmla="*/ 800 w 800"/>
                <a:gd name="T61" fmla="*/ 769 h 1131"/>
                <a:gd name="T62" fmla="*/ 774 w 800"/>
                <a:gd name="T63" fmla="*/ 914 h 1131"/>
                <a:gd name="T64" fmla="*/ 696 w 800"/>
                <a:gd name="T65" fmla="*/ 1029 h 1131"/>
                <a:gd name="T66" fmla="*/ 569 w 800"/>
                <a:gd name="T67" fmla="*/ 1104 h 1131"/>
                <a:gd name="T68" fmla="*/ 390 w 800"/>
                <a:gd name="T69" fmla="*/ 1131 h 1131"/>
                <a:gd name="T70" fmla="*/ 99 w 800"/>
                <a:gd name="T71" fmla="*/ 1020 h 1131"/>
                <a:gd name="T72" fmla="*/ 0 w 800"/>
                <a:gd name="T73" fmla="*/ 695 h 1131"/>
                <a:gd name="T74" fmla="*/ 22 w 800"/>
                <a:gd name="T75" fmla="*/ 511 h 1131"/>
                <a:gd name="T76" fmla="*/ 85 w 800"/>
                <a:gd name="T77" fmla="*/ 347 h 1131"/>
                <a:gd name="T78" fmla="*/ 186 w 800"/>
                <a:gd name="T79" fmla="*/ 209 h 1131"/>
                <a:gd name="T80" fmla="*/ 318 w 800"/>
                <a:gd name="T81" fmla="*/ 102 h 1131"/>
                <a:gd name="T82" fmla="*/ 476 w 800"/>
                <a:gd name="T83" fmla="*/ 31 h 1131"/>
                <a:gd name="T84" fmla="*/ 653 w 800"/>
                <a:gd name="T85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0" h="1131">
                  <a:moveTo>
                    <a:pt x="426" y="543"/>
                  </a:moveTo>
                  <a:cubicBezTo>
                    <a:pt x="387" y="543"/>
                    <a:pt x="352" y="548"/>
                    <a:pt x="320" y="558"/>
                  </a:cubicBezTo>
                  <a:cubicBezTo>
                    <a:pt x="287" y="569"/>
                    <a:pt x="256" y="583"/>
                    <a:pt x="227" y="600"/>
                  </a:cubicBezTo>
                  <a:cubicBezTo>
                    <a:pt x="215" y="609"/>
                    <a:pt x="206" y="616"/>
                    <a:pt x="199" y="623"/>
                  </a:cubicBezTo>
                  <a:cubicBezTo>
                    <a:pt x="193" y="630"/>
                    <a:pt x="188" y="638"/>
                    <a:pt x="185" y="647"/>
                  </a:cubicBezTo>
                  <a:cubicBezTo>
                    <a:pt x="181" y="657"/>
                    <a:pt x="179" y="669"/>
                    <a:pt x="178" y="683"/>
                  </a:cubicBezTo>
                  <a:cubicBezTo>
                    <a:pt x="177" y="697"/>
                    <a:pt x="176" y="716"/>
                    <a:pt x="176" y="740"/>
                  </a:cubicBezTo>
                  <a:cubicBezTo>
                    <a:pt x="176" y="943"/>
                    <a:pt x="250" y="1044"/>
                    <a:pt x="397" y="1044"/>
                  </a:cubicBezTo>
                  <a:cubicBezTo>
                    <a:pt x="437" y="1044"/>
                    <a:pt x="472" y="1038"/>
                    <a:pt x="501" y="1026"/>
                  </a:cubicBezTo>
                  <a:cubicBezTo>
                    <a:pt x="530" y="1015"/>
                    <a:pt x="553" y="998"/>
                    <a:pt x="572" y="976"/>
                  </a:cubicBezTo>
                  <a:cubicBezTo>
                    <a:pt x="590" y="954"/>
                    <a:pt x="604" y="926"/>
                    <a:pt x="612" y="894"/>
                  </a:cubicBezTo>
                  <a:cubicBezTo>
                    <a:pt x="621" y="862"/>
                    <a:pt x="625" y="825"/>
                    <a:pt x="625" y="784"/>
                  </a:cubicBezTo>
                  <a:cubicBezTo>
                    <a:pt x="625" y="707"/>
                    <a:pt x="608" y="647"/>
                    <a:pt x="574" y="606"/>
                  </a:cubicBezTo>
                  <a:cubicBezTo>
                    <a:pt x="539" y="564"/>
                    <a:pt x="490" y="543"/>
                    <a:pt x="426" y="543"/>
                  </a:cubicBezTo>
                  <a:close/>
                  <a:moveTo>
                    <a:pt x="653" y="0"/>
                  </a:moveTo>
                  <a:cubicBezTo>
                    <a:pt x="660" y="8"/>
                    <a:pt x="667" y="16"/>
                    <a:pt x="672" y="23"/>
                  </a:cubicBezTo>
                  <a:cubicBezTo>
                    <a:pt x="678" y="30"/>
                    <a:pt x="684" y="38"/>
                    <a:pt x="691" y="45"/>
                  </a:cubicBezTo>
                  <a:lnTo>
                    <a:pt x="691" y="96"/>
                  </a:lnTo>
                  <a:cubicBezTo>
                    <a:pt x="622" y="95"/>
                    <a:pt x="559" y="104"/>
                    <a:pt x="504" y="124"/>
                  </a:cubicBezTo>
                  <a:cubicBezTo>
                    <a:pt x="448" y="143"/>
                    <a:pt x="399" y="172"/>
                    <a:pt x="357" y="209"/>
                  </a:cubicBezTo>
                  <a:cubicBezTo>
                    <a:pt x="315" y="247"/>
                    <a:pt x="279" y="293"/>
                    <a:pt x="250" y="347"/>
                  </a:cubicBezTo>
                  <a:cubicBezTo>
                    <a:pt x="222" y="402"/>
                    <a:pt x="199" y="464"/>
                    <a:pt x="183" y="533"/>
                  </a:cubicBezTo>
                  <a:lnTo>
                    <a:pt x="193" y="537"/>
                  </a:lnTo>
                  <a:cubicBezTo>
                    <a:pt x="216" y="521"/>
                    <a:pt x="239" y="507"/>
                    <a:pt x="262" y="495"/>
                  </a:cubicBezTo>
                  <a:cubicBezTo>
                    <a:pt x="285" y="483"/>
                    <a:pt x="309" y="474"/>
                    <a:pt x="332" y="466"/>
                  </a:cubicBezTo>
                  <a:cubicBezTo>
                    <a:pt x="356" y="458"/>
                    <a:pt x="380" y="453"/>
                    <a:pt x="405" y="449"/>
                  </a:cubicBezTo>
                  <a:cubicBezTo>
                    <a:pt x="430" y="446"/>
                    <a:pt x="457" y="444"/>
                    <a:pt x="486" y="444"/>
                  </a:cubicBezTo>
                  <a:cubicBezTo>
                    <a:pt x="536" y="444"/>
                    <a:pt x="581" y="452"/>
                    <a:pt x="619" y="466"/>
                  </a:cubicBezTo>
                  <a:cubicBezTo>
                    <a:pt x="658" y="481"/>
                    <a:pt x="691" y="503"/>
                    <a:pt x="718" y="532"/>
                  </a:cubicBezTo>
                  <a:cubicBezTo>
                    <a:pt x="745" y="560"/>
                    <a:pt x="765" y="595"/>
                    <a:pt x="779" y="635"/>
                  </a:cubicBezTo>
                  <a:cubicBezTo>
                    <a:pt x="793" y="675"/>
                    <a:pt x="800" y="720"/>
                    <a:pt x="800" y="769"/>
                  </a:cubicBezTo>
                  <a:cubicBezTo>
                    <a:pt x="800" y="821"/>
                    <a:pt x="791" y="869"/>
                    <a:pt x="774" y="914"/>
                  </a:cubicBezTo>
                  <a:cubicBezTo>
                    <a:pt x="757" y="959"/>
                    <a:pt x="731" y="997"/>
                    <a:pt x="696" y="1029"/>
                  </a:cubicBezTo>
                  <a:cubicBezTo>
                    <a:pt x="662" y="1061"/>
                    <a:pt x="619" y="1086"/>
                    <a:pt x="569" y="1104"/>
                  </a:cubicBezTo>
                  <a:cubicBezTo>
                    <a:pt x="518" y="1122"/>
                    <a:pt x="459" y="1131"/>
                    <a:pt x="390" y="1131"/>
                  </a:cubicBezTo>
                  <a:cubicBezTo>
                    <a:pt x="262" y="1131"/>
                    <a:pt x="164" y="1094"/>
                    <a:pt x="99" y="1020"/>
                  </a:cubicBezTo>
                  <a:cubicBezTo>
                    <a:pt x="33" y="947"/>
                    <a:pt x="0" y="838"/>
                    <a:pt x="0" y="695"/>
                  </a:cubicBezTo>
                  <a:cubicBezTo>
                    <a:pt x="0" y="631"/>
                    <a:pt x="7" y="569"/>
                    <a:pt x="22" y="511"/>
                  </a:cubicBezTo>
                  <a:cubicBezTo>
                    <a:pt x="36" y="452"/>
                    <a:pt x="57" y="397"/>
                    <a:pt x="85" y="347"/>
                  </a:cubicBezTo>
                  <a:cubicBezTo>
                    <a:pt x="113" y="296"/>
                    <a:pt x="146" y="250"/>
                    <a:pt x="186" y="209"/>
                  </a:cubicBezTo>
                  <a:cubicBezTo>
                    <a:pt x="225" y="168"/>
                    <a:pt x="270" y="133"/>
                    <a:pt x="318" y="102"/>
                  </a:cubicBezTo>
                  <a:cubicBezTo>
                    <a:pt x="367" y="72"/>
                    <a:pt x="420" y="49"/>
                    <a:pt x="476" y="31"/>
                  </a:cubicBezTo>
                  <a:cubicBezTo>
                    <a:pt x="533" y="14"/>
                    <a:pt x="592" y="3"/>
                    <a:pt x="65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3621088" y="3963988"/>
              <a:ext cx="138113" cy="144463"/>
            </a:xfrm>
            <a:custGeom>
              <a:avLst/>
              <a:gdLst>
                <a:gd name="T0" fmla="*/ 39 w 87"/>
                <a:gd name="T1" fmla="*/ 0 h 91"/>
                <a:gd name="T2" fmla="*/ 49 w 87"/>
                <a:gd name="T3" fmla="*/ 0 h 91"/>
                <a:gd name="T4" fmla="*/ 49 w 87"/>
                <a:gd name="T5" fmla="*/ 41 h 91"/>
                <a:gd name="T6" fmla="*/ 87 w 87"/>
                <a:gd name="T7" fmla="*/ 41 h 91"/>
                <a:gd name="T8" fmla="*/ 87 w 87"/>
                <a:gd name="T9" fmla="*/ 50 h 91"/>
                <a:gd name="T10" fmla="*/ 49 w 87"/>
                <a:gd name="T11" fmla="*/ 50 h 91"/>
                <a:gd name="T12" fmla="*/ 49 w 87"/>
                <a:gd name="T13" fmla="*/ 91 h 91"/>
                <a:gd name="T14" fmla="*/ 39 w 87"/>
                <a:gd name="T15" fmla="*/ 91 h 91"/>
                <a:gd name="T16" fmla="*/ 39 w 87"/>
                <a:gd name="T17" fmla="*/ 50 h 91"/>
                <a:gd name="T18" fmla="*/ 0 w 87"/>
                <a:gd name="T19" fmla="*/ 50 h 91"/>
                <a:gd name="T20" fmla="*/ 0 w 87"/>
                <a:gd name="T21" fmla="*/ 41 h 91"/>
                <a:gd name="T22" fmla="*/ 39 w 87"/>
                <a:gd name="T23" fmla="*/ 41 h 91"/>
                <a:gd name="T24" fmla="*/ 39 w 87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91">
                  <a:moveTo>
                    <a:pt x="39" y="0"/>
                  </a:moveTo>
                  <a:lnTo>
                    <a:pt x="49" y="0"/>
                  </a:lnTo>
                  <a:lnTo>
                    <a:pt x="49" y="41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49" y="50"/>
                  </a:lnTo>
                  <a:lnTo>
                    <a:pt x="49" y="91"/>
                  </a:lnTo>
                  <a:lnTo>
                    <a:pt x="39" y="91"/>
                  </a:lnTo>
                  <a:lnTo>
                    <a:pt x="39" y="50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39" y="4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4041775" y="3951288"/>
              <a:ext cx="88900" cy="153988"/>
            </a:xfrm>
            <a:custGeom>
              <a:avLst/>
              <a:gdLst>
                <a:gd name="T0" fmla="*/ 548 w 933"/>
                <a:gd name="T1" fmla="*/ 0 h 1619"/>
                <a:gd name="T2" fmla="*/ 613 w 933"/>
                <a:gd name="T3" fmla="*/ 0 h 1619"/>
                <a:gd name="T4" fmla="*/ 606 w 933"/>
                <a:gd name="T5" fmla="*/ 312 h 1619"/>
                <a:gd name="T6" fmla="*/ 606 w 933"/>
                <a:gd name="T7" fmla="*/ 1313 h 1619"/>
                <a:gd name="T8" fmla="*/ 613 w 933"/>
                <a:gd name="T9" fmla="*/ 1415 h 1619"/>
                <a:gd name="T10" fmla="*/ 640 w 933"/>
                <a:gd name="T11" fmla="*/ 1472 h 1619"/>
                <a:gd name="T12" fmla="*/ 696 w 933"/>
                <a:gd name="T13" fmla="*/ 1506 h 1619"/>
                <a:gd name="T14" fmla="*/ 787 w 933"/>
                <a:gd name="T15" fmla="*/ 1524 h 1619"/>
                <a:gd name="T16" fmla="*/ 933 w 933"/>
                <a:gd name="T17" fmla="*/ 1533 h 1619"/>
                <a:gd name="T18" fmla="*/ 933 w 933"/>
                <a:gd name="T19" fmla="*/ 1619 h 1619"/>
                <a:gd name="T20" fmla="*/ 67 w 933"/>
                <a:gd name="T21" fmla="*/ 1619 h 1619"/>
                <a:gd name="T22" fmla="*/ 67 w 933"/>
                <a:gd name="T23" fmla="*/ 1533 h 1619"/>
                <a:gd name="T24" fmla="*/ 252 w 933"/>
                <a:gd name="T25" fmla="*/ 1517 h 1619"/>
                <a:gd name="T26" fmla="*/ 337 w 933"/>
                <a:gd name="T27" fmla="*/ 1487 h 1619"/>
                <a:gd name="T28" fmla="*/ 380 w 933"/>
                <a:gd name="T29" fmla="*/ 1431 h 1619"/>
                <a:gd name="T30" fmla="*/ 393 w 933"/>
                <a:gd name="T31" fmla="*/ 1313 h 1619"/>
                <a:gd name="T32" fmla="*/ 393 w 933"/>
                <a:gd name="T33" fmla="*/ 362 h 1619"/>
                <a:gd name="T34" fmla="*/ 377 w 933"/>
                <a:gd name="T35" fmla="*/ 294 h 1619"/>
                <a:gd name="T36" fmla="*/ 329 w 933"/>
                <a:gd name="T37" fmla="*/ 272 h 1619"/>
                <a:gd name="T38" fmla="*/ 222 w 933"/>
                <a:gd name="T39" fmla="*/ 311 h 1619"/>
                <a:gd name="T40" fmla="*/ 51 w 933"/>
                <a:gd name="T41" fmla="*/ 418 h 1619"/>
                <a:gd name="T42" fmla="*/ 0 w 933"/>
                <a:gd name="T43" fmla="*/ 327 h 1619"/>
                <a:gd name="T44" fmla="*/ 548 w 933"/>
                <a:gd name="T45" fmla="*/ 0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3" h="1619">
                  <a:moveTo>
                    <a:pt x="548" y="0"/>
                  </a:moveTo>
                  <a:lnTo>
                    <a:pt x="613" y="0"/>
                  </a:lnTo>
                  <a:cubicBezTo>
                    <a:pt x="608" y="75"/>
                    <a:pt x="606" y="179"/>
                    <a:pt x="606" y="312"/>
                  </a:cubicBezTo>
                  <a:lnTo>
                    <a:pt x="606" y="1313"/>
                  </a:lnTo>
                  <a:cubicBezTo>
                    <a:pt x="606" y="1358"/>
                    <a:pt x="608" y="1392"/>
                    <a:pt x="613" y="1415"/>
                  </a:cubicBezTo>
                  <a:cubicBezTo>
                    <a:pt x="618" y="1438"/>
                    <a:pt x="627" y="1457"/>
                    <a:pt x="640" y="1472"/>
                  </a:cubicBezTo>
                  <a:cubicBezTo>
                    <a:pt x="653" y="1486"/>
                    <a:pt x="672" y="1497"/>
                    <a:pt x="696" y="1506"/>
                  </a:cubicBezTo>
                  <a:cubicBezTo>
                    <a:pt x="720" y="1514"/>
                    <a:pt x="751" y="1520"/>
                    <a:pt x="787" y="1524"/>
                  </a:cubicBezTo>
                  <a:cubicBezTo>
                    <a:pt x="824" y="1529"/>
                    <a:pt x="872" y="1532"/>
                    <a:pt x="933" y="1533"/>
                  </a:cubicBezTo>
                  <a:lnTo>
                    <a:pt x="933" y="1619"/>
                  </a:lnTo>
                  <a:lnTo>
                    <a:pt x="67" y="1619"/>
                  </a:lnTo>
                  <a:lnTo>
                    <a:pt x="67" y="1533"/>
                  </a:lnTo>
                  <a:cubicBezTo>
                    <a:pt x="153" y="1529"/>
                    <a:pt x="215" y="1524"/>
                    <a:pt x="252" y="1517"/>
                  </a:cubicBezTo>
                  <a:cubicBezTo>
                    <a:pt x="289" y="1511"/>
                    <a:pt x="318" y="1501"/>
                    <a:pt x="337" y="1487"/>
                  </a:cubicBezTo>
                  <a:cubicBezTo>
                    <a:pt x="357" y="1474"/>
                    <a:pt x="371" y="1455"/>
                    <a:pt x="380" y="1431"/>
                  </a:cubicBezTo>
                  <a:cubicBezTo>
                    <a:pt x="389" y="1407"/>
                    <a:pt x="393" y="1368"/>
                    <a:pt x="393" y="1313"/>
                  </a:cubicBezTo>
                  <a:lnTo>
                    <a:pt x="393" y="362"/>
                  </a:lnTo>
                  <a:cubicBezTo>
                    <a:pt x="393" y="331"/>
                    <a:pt x="388" y="308"/>
                    <a:pt x="377" y="294"/>
                  </a:cubicBezTo>
                  <a:cubicBezTo>
                    <a:pt x="366" y="279"/>
                    <a:pt x="350" y="272"/>
                    <a:pt x="329" y="272"/>
                  </a:cubicBezTo>
                  <a:cubicBezTo>
                    <a:pt x="304" y="272"/>
                    <a:pt x="268" y="285"/>
                    <a:pt x="222" y="311"/>
                  </a:cubicBezTo>
                  <a:cubicBezTo>
                    <a:pt x="176" y="337"/>
                    <a:pt x="119" y="372"/>
                    <a:pt x="51" y="418"/>
                  </a:cubicBezTo>
                  <a:lnTo>
                    <a:pt x="0" y="32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4216400" y="3998913"/>
              <a:ext cx="79375" cy="84138"/>
            </a:xfrm>
            <a:custGeom>
              <a:avLst/>
              <a:gdLst>
                <a:gd name="T0" fmla="*/ 20 w 50"/>
                <a:gd name="T1" fmla="*/ 0 h 53"/>
                <a:gd name="T2" fmla="*/ 30 w 50"/>
                <a:gd name="T3" fmla="*/ 0 h 53"/>
                <a:gd name="T4" fmla="*/ 28 w 50"/>
                <a:gd name="T5" fmla="*/ 22 h 53"/>
                <a:gd name="T6" fmla="*/ 46 w 50"/>
                <a:gd name="T7" fmla="*/ 9 h 53"/>
                <a:gd name="T8" fmla="*/ 50 w 50"/>
                <a:gd name="T9" fmla="*/ 17 h 53"/>
                <a:gd name="T10" fmla="*/ 30 w 50"/>
                <a:gd name="T11" fmla="*/ 26 h 53"/>
                <a:gd name="T12" fmla="*/ 50 w 50"/>
                <a:gd name="T13" fmla="*/ 36 h 53"/>
                <a:gd name="T14" fmla="*/ 46 w 50"/>
                <a:gd name="T15" fmla="*/ 44 h 53"/>
                <a:gd name="T16" fmla="*/ 28 w 50"/>
                <a:gd name="T17" fmla="*/ 31 h 53"/>
                <a:gd name="T18" fmla="*/ 30 w 50"/>
                <a:gd name="T19" fmla="*/ 53 h 53"/>
                <a:gd name="T20" fmla="*/ 20 w 50"/>
                <a:gd name="T21" fmla="*/ 53 h 53"/>
                <a:gd name="T22" fmla="*/ 22 w 50"/>
                <a:gd name="T23" fmla="*/ 31 h 53"/>
                <a:gd name="T24" fmla="*/ 4 w 50"/>
                <a:gd name="T25" fmla="*/ 44 h 53"/>
                <a:gd name="T26" fmla="*/ 0 w 50"/>
                <a:gd name="T27" fmla="*/ 36 h 53"/>
                <a:gd name="T28" fmla="*/ 20 w 50"/>
                <a:gd name="T29" fmla="*/ 26 h 53"/>
                <a:gd name="T30" fmla="*/ 0 w 50"/>
                <a:gd name="T31" fmla="*/ 17 h 53"/>
                <a:gd name="T32" fmla="*/ 4 w 50"/>
                <a:gd name="T33" fmla="*/ 9 h 53"/>
                <a:gd name="T34" fmla="*/ 22 w 50"/>
                <a:gd name="T35" fmla="*/ 22 h 53"/>
                <a:gd name="T36" fmla="*/ 20 w 50"/>
                <a:gd name="T3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3">
                  <a:moveTo>
                    <a:pt x="20" y="0"/>
                  </a:moveTo>
                  <a:lnTo>
                    <a:pt x="30" y="0"/>
                  </a:lnTo>
                  <a:lnTo>
                    <a:pt x="28" y="22"/>
                  </a:lnTo>
                  <a:lnTo>
                    <a:pt x="46" y="9"/>
                  </a:lnTo>
                  <a:lnTo>
                    <a:pt x="50" y="17"/>
                  </a:lnTo>
                  <a:lnTo>
                    <a:pt x="30" y="26"/>
                  </a:lnTo>
                  <a:lnTo>
                    <a:pt x="50" y="36"/>
                  </a:lnTo>
                  <a:lnTo>
                    <a:pt x="46" y="44"/>
                  </a:lnTo>
                  <a:lnTo>
                    <a:pt x="28" y="31"/>
                  </a:lnTo>
                  <a:lnTo>
                    <a:pt x="30" y="53"/>
                  </a:lnTo>
                  <a:lnTo>
                    <a:pt x="20" y="53"/>
                  </a:lnTo>
                  <a:lnTo>
                    <a:pt x="22" y="31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20" y="26"/>
                  </a:lnTo>
                  <a:lnTo>
                    <a:pt x="0" y="17"/>
                  </a:lnTo>
                  <a:lnTo>
                    <a:pt x="4" y="9"/>
                  </a:lnTo>
                  <a:lnTo>
                    <a:pt x="22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4376738" y="3951288"/>
              <a:ext cx="93663" cy="153988"/>
            </a:xfrm>
            <a:custGeom>
              <a:avLst/>
              <a:gdLst>
                <a:gd name="T0" fmla="*/ 523 w 985"/>
                <a:gd name="T1" fmla="*/ 0 h 1619"/>
                <a:gd name="T2" fmla="*/ 852 w 985"/>
                <a:gd name="T3" fmla="*/ 96 h 1619"/>
                <a:gd name="T4" fmla="*/ 964 w 985"/>
                <a:gd name="T5" fmla="*/ 373 h 1619"/>
                <a:gd name="T6" fmla="*/ 951 w 985"/>
                <a:gd name="T7" fmla="*/ 487 h 1619"/>
                <a:gd name="T8" fmla="*/ 913 w 985"/>
                <a:gd name="T9" fmla="*/ 590 h 1619"/>
                <a:gd name="T10" fmla="*/ 842 w 985"/>
                <a:gd name="T11" fmla="*/ 700 h 1619"/>
                <a:gd name="T12" fmla="*/ 743 w 985"/>
                <a:gd name="T13" fmla="*/ 819 h 1619"/>
                <a:gd name="T14" fmla="*/ 557 w 985"/>
                <a:gd name="T15" fmla="*/ 1020 h 1619"/>
                <a:gd name="T16" fmla="*/ 230 w 985"/>
                <a:gd name="T17" fmla="*/ 1431 h 1619"/>
                <a:gd name="T18" fmla="*/ 672 w 985"/>
                <a:gd name="T19" fmla="*/ 1431 h 1619"/>
                <a:gd name="T20" fmla="*/ 764 w 985"/>
                <a:gd name="T21" fmla="*/ 1424 h 1619"/>
                <a:gd name="T22" fmla="*/ 821 w 985"/>
                <a:gd name="T23" fmla="*/ 1401 h 1619"/>
                <a:gd name="T24" fmla="*/ 854 w 985"/>
                <a:gd name="T25" fmla="*/ 1358 h 1619"/>
                <a:gd name="T26" fmla="*/ 885 w 985"/>
                <a:gd name="T27" fmla="*/ 1276 h 1619"/>
                <a:gd name="T28" fmla="*/ 985 w 985"/>
                <a:gd name="T29" fmla="*/ 1276 h 1619"/>
                <a:gd name="T30" fmla="*/ 965 w 985"/>
                <a:gd name="T31" fmla="*/ 1619 h 1619"/>
                <a:gd name="T32" fmla="*/ 0 w 985"/>
                <a:gd name="T33" fmla="*/ 1619 h 1619"/>
                <a:gd name="T34" fmla="*/ 0 w 985"/>
                <a:gd name="T35" fmla="*/ 1562 h 1619"/>
                <a:gd name="T36" fmla="*/ 136 w 985"/>
                <a:gd name="T37" fmla="*/ 1310 h 1619"/>
                <a:gd name="T38" fmla="*/ 379 w 985"/>
                <a:gd name="T39" fmla="*/ 1007 h 1619"/>
                <a:gd name="T40" fmla="*/ 575 w 985"/>
                <a:gd name="T41" fmla="*/ 780 h 1619"/>
                <a:gd name="T42" fmla="*/ 672 w 985"/>
                <a:gd name="T43" fmla="*/ 634 h 1619"/>
                <a:gd name="T44" fmla="*/ 719 w 985"/>
                <a:gd name="T45" fmla="*/ 518 h 1619"/>
                <a:gd name="T46" fmla="*/ 733 w 985"/>
                <a:gd name="T47" fmla="*/ 408 h 1619"/>
                <a:gd name="T48" fmla="*/ 705 w 985"/>
                <a:gd name="T49" fmla="*/ 253 h 1619"/>
                <a:gd name="T50" fmla="*/ 618 w 985"/>
                <a:gd name="T51" fmla="*/ 147 h 1619"/>
                <a:gd name="T52" fmla="*/ 473 w 985"/>
                <a:gd name="T53" fmla="*/ 108 h 1619"/>
                <a:gd name="T54" fmla="*/ 177 w 985"/>
                <a:gd name="T55" fmla="*/ 352 h 1619"/>
                <a:gd name="T56" fmla="*/ 35 w 985"/>
                <a:gd name="T57" fmla="*/ 352 h 1619"/>
                <a:gd name="T58" fmla="*/ 35 w 985"/>
                <a:gd name="T59" fmla="*/ 127 h 1619"/>
                <a:gd name="T60" fmla="*/ 301 w 985"/>
                <a:gd name="T61" fmla="*/ 30 h 1619"/>
                <a:gd name="T62" fmla="*/ 523 w 985"/>
                <a:gd name="T63" fmla="*/ 0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5" h="1619">
                  <a:moveTo>
                    <a:pt x="523" y="0"/>
                  </a:moveTo>
                  <a:cubicBezTo>
                    <a:pt x="668" y="0"/>
                    <a:pt x="778" y="32"/>
                    <a:pt x="852" y="96"/>
                  </a:cubicBezTo>
                  <a:cubicBezTo>
                    <a:pt x="926" y="160"/>
                    <a:pt x="964" y="252"/>
                    <a:pt x="964" y="373"/>
                  </a:cubicBezTo>
                  <a:cubicBezTo>
                    <a:pt x="964" y="414"/>
                    <a:pt x="959" y="452"/>
                    <a:pt x="951" y="487"/>
                  </a:cubicBezTo>
                  <a:cubicBezTo>
                    <a:pt x="943" y="522"/>
                    <a:pt x="930" y="556"/>
                    <a:pt x="913" y="590"/>
                  </a:cubicBezTo>
                  <a:cubicBezTo>
                    <a:pt x="895" y="624"/>
                    <a:pt x="871" y="661"/>
                    <a:pt x="842" y="700"/>
                  </a:cubicBezTo>
                  <a:cubicBezTo>
                    <a:pt x="812" y="739"/>
                    <a:pt x="779" y="779"/>
                    <a:pt x="743" y="819"/>
                  </a:cubicBezTo>
                  <a:cubicBezTo>
                    <a:pt x="707" y="859"/>
                    <a:pt x="645" y="926"/>
                    <a:pt x="557" y="1020"/>
                  </a:cubicBezTo>
                  <a:cubicBezTo>
                    <a:pt x="409" y="1177"/>
                    <a:pt x="300" y="1314"/>
                    <a:pt x="230" y="1431"/>
                  </a:cubicBezTo>
                  <a:lnTo>
                    <a:pt x="672" y="1431"/>
                  </a:lnTo>
                  <a:cubicBezTo>
                    <a:pt x="710" y="1431"/>
                    <a:pt x="741" y="1429"/>
                    <a:pt x="764" y="1424"/>
                  </a:cubicBezTo>
                  <a:cubicBezTo>
                    <a:pt x="788" y="1419"/>
                    <a:pt x="807" y="1412"/>
                    <a:pt x="821" y="1401"/>
                  </a:cubicBezTo>
                  <a:cubicBezTo>
                    <a:pt x="835" y="1390"/>
                    <a:pt x="846" y="1376"/>
                    <a:pt x="854" y="1358"/>
                  </a:cubicBezTo>
                  <a:cubicBezTo>
                    <a:pt x="862" y="1340"/>
                    <a:pt x="873" y="1313"/>
                    <a:pt x="885" y="1276"/>
                  </a:cubicBezTo>
                  <a:lnTo>
                    <a:pt x="985" y="1276"/>
                  </a:lnTo>
                  <a:lnTo>
                    <a:pt x="965" y="1619"/>
                  </a:lnTo>
                  <a:lnTo>
                    <a:pt x="0" y="1619"/>
                  </a:lnTo>
                  <a:lnTo>
                    <a:pt x="0" y="1562"/>
                  </a:lnTo>
                  <a:cubicBezTo>
                    <a:pt x="34" y="1480"/>
                    <a:pt x="79" y="1396"/>
                    <a:pt x="136" y="1310"/>
                  </a:cubicBezTo>
                  <a:cubicBezTo>
                    <a:pt x="193" y="1225"/>
                    <a:pt x="274" y="1123"/>
                    <a:pt x="379" y="1007"/>
                  </a:cubicBezTo>
                  <a:cubicBezTo>
                    <a:pt x="469" y="907"/>
                    <a:pt x="535" y="831"/>
                    <a:pt x="575" y="780"/>
                  </a:cubicBezTo>
                  <a:cubicBezTo>
                    <a:pt x="618" y="723"/>
                    <a:pt x="651" y="675"/>
                    <a:pt x="672" y="634"/>
                  </a:cubicBezTo>
                  <a:cubicBezTo>
                    <a:pt x="694" y="593"/>
                    <a:pt x="709" y="554"/>
                    <a:pt x="719" y="518"/>
                  </a:cubicBezTo>
                  <a:cubicBezTo>
                    <a:pt x="728" y="481"/>
                    <a:pt x="733" y="445"/>
                    <a:pt x="733" y="408"/>
                  </a:cubicBezTo>
                  <a:cubicBezTo>
                    <a:pt x="733" y="350"/>
                    <a:pt x="723" y="298"/>
                    <a:pt x="705" y="253"/>
                  </a:cubicBezTo>
                  <a:cubicBezTo>
                    <a:pt x="686" y="208"/>
                    <a:pt x="657" y="173"/>
                    <a:pt x="618" y="147"/>
                  </a:cubicBezTo>
                  <a:cubicBezTo>
                    <a:pt x="580" y="121"/>
                    <a:pt x="531" y="108"/>
                    <a:pt x="473" y="108"/>
                  </a:cubicBezTo>
                  <a:cubicBezTo>
                    <a:pt x="326" y="108"/>
                    <a:pt x="228" y="189"/>
                    <a:pt x="177" y="352"/>
                  </a:cubicBezTo>
                  <a:lnTo>
                    <a:pt x="35" y="352"/>
                  </a:lnTo>
                  <a:lnTo>
                    <a:pt x="35" y="127"/>
                  </a:lnTo>
                  <a:cubicBezTo>
                    <a:pt x="130" y="82"/>
                    <a:pt x="218" y="50"/>
                    <a:pt x="301" y="30"/>
                  </a:cubicBezTo>
                  <a:cubicBezTo>
                    <a:pt x="383" y="10"/>
                    <a:pt x="457" y="0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4503738" y="3913188"/>
              <a:ext cx="68263" cy="111125"/>
            </a:xfrm>
            <a:custGeom>
              <a:avLst/>
              <a:gdLst>
                <a:gd name="T0" fmla="*/ 608 w 728"/>
                <a:gd name="T1" fmla="*/ 0 h 1172"/>
                <a:gd name="T2" fmla="*/ 685 w 728"/>
                <a:gd name="T3" fmla="*/ 0 h 1172"/>
                <a:gd name="T4" fmla="*/ 673 w 728"/>
                <a:gd name="T5" fmla="*/ 208 h 1172"/>
                <a:gd name="T6" fmla="*/ 170 w 728"/>
                <a:gd name="T7" fmla="*/ 208 h 1172"/>
                <a:gd name="T8" fmla="*/ 170 w 728"/>
                <a:gd name="T9" fmla="*/ 544 h 1172"/>
                <a:gd name="T10" fmla="*/ 269 w 728"/>
                <a:gd name="T11" fmla="*/ 519 h 1172"/>
                <a:gd name="T12" fmla="*/ 379 w 728"/>
                <a:gd name="T13" fmla="*/ 509 h 1172"/>
                <a:gd name="T14" fmla="*/ 522 w 728"/>
                <a:gd name="T15" fmla="*/ 531 h 1172"/>
                <a:gd name="T16" fmla="*/ 632 w 728"/>
                <a:gd name="T17" fmla="*/ 594 h 1172"/>
                <a:gd name="T18" fmla="*/ 703 w 728"/>
                <a:gd name="T19" fmla="*/ 693 h 1172"/>
                <a:gd name="T20" fmla="*/ 728 w 728"/>
                <a:gd name="T21" fmla="*/ 823 h 1172"/>
                <a:gd name="T22" fmla="*/ 700 w 728"/>
                <a:gd name="T23" fmla="*/ 970 h 1172"/>
                <a:gd name="T24" fmla="*/ 619 w 728"/>
                <a:gd name="T25" fmla="*/ 1079 h 1172"/>
                <a:gd name="T26" fmla="*/ 490 w 728"/>
                <a:gd name="T27" fmla="*/ 1148 h 1172"/>
                <a:gd name="T28" fmla="*/ 318 w 728"/>
                <a:gd name="T29" fmla="*/ 1172 h 1172"/>
                <a:gd name="T30" fmla="*/ 164 w 728"/>
                <a:gd name="T31" fmla="*/ 1157 h 1172"/>
                <a:gd name="T32" fmla="*/ 0 w 728"/>
                <a:gd name="T33" fmla="*/ 1114 h 1172"/>
                <a:gd name="T34" fmla="*/ 0 w 728"/>
                <a:gd name="T35" fmla="*/ 923 h 1172"/>
                <a:gd name="T36" fmla="*/ 110 w 728"/>
                <a:gd name="T37" fmla="*/ 923 h 1172"/>
                <a:gd name="T38" fmla="*/ 187 w 728"/>
                <a:gd name="T39" fmla="*/ 1048 h 1172"/>
                <a:gd name="T40" fmla="*/ 323 w 728"/>
                <a:gd name="T41" fmla="*/ 1085 h 1172"/>
                <a:gd name="T42" fmla="*/ 493 w 728"/>
                <a:gd name="T43" fmla="*/ 1026 h 1172"/>
                <a:gd name="T44" fmla="*/ 550 w 728"/>
                <a:gd name="T45" fmla="*/ 843 h 1172"/>
                <a:gd name="T46" fmla="*/ 489 w 728"/>
                <a:gd name="T47" fmla="*/ 666 h 1172"/>
                <a:gd name="T48" fmla="*/ 318 w 728"/>
                <a:gd name="T49" fmla="*/ 608 h 1172"/>
                <a:gd name="T50" fmla="*/ 266 w 728"/>
                <a:gd name="T51" fmla="*/ 609 h 1172"/>
                <a:gd name="T52" fmla="*/ 219 w 728"/>
                <a:gd name="T53" fmla="*/ 613 h 1172"/>
                <a:gd name="T54" fmla="*/ 173 w 728"/>
                <a:gd name="T55" fmla="*/ 623 h 1172"/>
                <a:gd name="T56" fmla="*/ 122 w 728"/>
                <a:gd name="T57" fmla="*/ 636 h 1172"/>
                <a:gd name="T58" fmla="*/ 51 w 728"/>
                <a:gd name="T59" fmla="*/ 598 h 1172"/>
                <a:gd name="T60" fmla="*/ 51 w 728"/>
                <a:gd name="T61" fmla="*/ 57 h 1172"/>
                <a:gd name="T62" fmla="*/ 527 w 728"/>
                <a:gd name="T63" fmla="*/ 57 h 1172"/>
                <a:gd name="T64" fmla="*/ 560 w 728"/>
                <a:gd name="T65" fmla="*/ 55 h 1172"/>
                <a:gd name="T66" fmla="*/ 580 w 728"/>
                <a:gd name="T67" fmla="*/ 47 h 1172"/>
                <a:gd name="T68" fmla="*/ 594 w 728"/>
                <a:gd name="T69" fmla="*/ 30 h 1172"/>
                <a:gd name="T70" fmla="*/ 608 w 728"/>
                <a:gd name="T71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8" h="1172">
                  <a:moveTo>
                    <a:pt x="608" y="0"/>
                  </a:moveTo>
                  <a:lnTo>
                    <a:pt x="685" y="0"/>
                  </a:lnTo>
                  <a:lnTo>
                    <a:pt x="673" y="208"/>
                  </a:lnTo>
                  <a:lnTo>
                    <a:pt x="170" y="208"/>
                  </a:lnTo>
                  <a:lnTo>
                    <a:pt x="170" y="544"/>
                  </a:lnTo>
                  <a:cubicBezTo>
                    <a:pt x="200" y="533"/>
                    <a:pt x="233" y="525"/>
                    <a:pt x="269" y="519"/>
                  </a:cubicBezTo>
                  <a:cubicBezTo>
                    <a:pt x="305" y="512"/>
                    <a:pt x="342" y="509"/>
                    <a:pt x="379" y="509"/>
                  </a:cubicBezTo>
                  <a:cubicBezTo>
                    <a:pt x="431" y="509"/>
                    <a:pt x="479" y="516"/>
                    <a:pt x="522" y="531"/>
                  </a:cubicBezTo>
                  <a:cubicBezTo>
                    <a:pt x="564" y="546"/>
                    <a:pt x="601" y="567"/>
                    <a:pt x="632" y="594"/>
                  </a:cubicBezTo>
                  <a:cubicBezTo>
                    <a:pt x="662" y="621"/>
                    <a:pt x="686" y="654"/>
                    <a:pt x="703" y="693"/>
                  </a:cubicBezTo>
                  <a:cubicBezTo>
                    <a:pt x="720" y="731"/>
                    <a:pt x="728" y="775"/>
                    <a:pt x="728" y="823"/>
                  </a:cubicBezTo>
                  <a:cubicBezTo>
                    <a:pt x="728" y="878"/>
                    <a:pt x="719" y="927"/>
                    <a:pt x="700" y="970"/>
                  </a:cubicBezTo>
                  <a:cubicBezTo>
                    <a:pt x="681" y="1013"/>
                    <a:pt x="654" y="1049"/>
                    <a:pt x="619" y="1079"/>
                  </a:cubicBezTo>
                  <a:cubicBezTo>
                    <a:pt x="583" y="1109"/>
                    <a:pt x="541" y="1132"/>
                    <a:pt x="490" y="1148"/>
                  </a:cubicBezTo>
                  <a:cubicBezTo>
                    <a:pt x="439" y="1164"/>
                    <a:pt x="382" y="1172"/>
                    <a:pt x="318" y="1172"/>
                  </a:cubicBezTo>
                  <a:cubicBezTo>
                    <a:pt x="268" y="1172"/>
                    <a:pt x="216" y="1167"/>
                    <a:pt x="164" y="1157"/>
                  </a:cubicBezTo>
                  <a:cubicBezTo>
                    <a:pt x="111" y="1147"/>
                    <a:pt x="56" y="1133"/>
                    <a:pt x="0" y="1114"/>
                  </a:cubicBezTo>
                  <a:lnTo>
                    <a:pt x="0" y="923"/>
                  </a:lnTo>
                  <a:lnTo>
                    <a:pt x="110" y="923"/>
                  </a:lnTo>
                  <a:cubicBezTo>
                    <a:pt x="127" y="981"/>
                    <a:pt x="152" y="1023"/>
                    <a:pt x="187" y="1048"/>
                  </a:cubicBezTo>
                  <a:cubicBezTo>
                    <a:pt x="221" y="1072"/>
                    <a:pt x="267" y="1085"/>
                    <a:pt x="323" y="1085"/>
                  </a:cubicBezTo>
                  <a:cubicBezTo>
                    <a:pt x="398" y="1085"/>
                    <a:pt x="454" y="1065"/>
                    <a:pt x="493" y="1026"/>
                  </a:cubicBezTo>
                  <a:cubicBezTo>
                    <a:pt x="531" y="988"/>
                    <a:pt x="550" y="927"/>
                    <a:pt x="550" y="843"/>
                  </a:cubicBezTo>
                  <a:cubicBezTo>
                    <a:pt x="550" y="764"/>
                    <a:pt x="530" y="705"/>
                    <a:pt x="489" y="666"/>
                  </a:cubicBezTo>
                  <a:cubicBezTo>
                    <a:pt x="449" y="627"/>
                    <a:pt x="392" y="608"/>
                    <a:pt x="318" y="608"/>
                  </a:cubicBezTo>
                  <a:cubicBezTo>
                    <a:pt x="299" y="608"/>
                    <a:pt x="281" y="608"/>
                    <a:pt x="266" y="609"/>
                  </a:cubicBezTo>
                  <a:cubicBezTo>
                    <a:pt x="250" y="609"/>
                    <a:pt x="234" y="611"/>
                    <a:pt x="219" y="613"/>
                  </a:cubicBezTo>
                  <a:cubicBezTo>
                    <a:pt x="203" y="615"/>
                    <a:pt x="188" y="619"/>
                    <a:pt x="173" y="623"/>
                  </a:cubicBezTo>
                  <a:cubicBezTo>
                    <a:pt x="158" y="627"/>
                    <a:pt x="140" y="631"/>
                    <a:pt x="122" y="636"/>
                  </a:cubicBezTo>
                  <a:lnTo>
                    <a:pt x="51" y="598"/>
                  </a:lnTo>
                  <a:lnTo>
                    <a:pt x="51" y="57"/>
                  </a:lnTo>
                  <a:lnTo>
                    <a:pt x="527" y="57"/>
                  </a:lnTo>
                  <a:cubicBezTo>
                    <a:pt x="541" y="57"/>
                    <a:pt x="552" y="56"/>
                    <a:pt x="560" y="55"/>
                  </a:cubicBezTo>
                  <a:cubicBezTo>
                    <a:pt x="569" y="53"/>
                    <a:pt x="575" y="51"/>
                    <a:pt x="580" y="47"/>
                  </a:cubicBezTo>
                  <a:cubicBezTo>
                    <a:pt x="586" y="43"/>
                    <a:pt x="590" y="37"/>
                    <a:pt x="594" y="30"/>
                  </a:cubicBezTo>
                  <a:cubicBezTo>
                    <a:pt x="598" y="23"/>
                    <a:pt x="603" y="13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4664075" y="3968750"/>
              <a:ext cx="138113" cy="142875"/>
            </a:xfrm>
            <a:custGeom>
              <a:avLst/>
              <a:gdLst>
                <a:gd name="T0" fmla="*/ 38 w 87"/>
                <a:gd name="T1" fmla="*/ 0 h 90"/>
                <a:gd name="T2" fmla="*/ 48 w 87"/>
                <a:gd name="T3" fmla="*/ 0 h 90"/>
                <a:gd name="T4" fmla="*/ 48 w 87"/>
                <a:gd name="T5" fmla="*/ 41 h 90"/>
                <a:gd name="T6" fmla="*/ 87 w 87"/>
                <a:gd name="T7" fmla="*/ 41 h 90"/>
                <a:gd name="T8" fmla="*/ 87 w 87"/>
                <a:gd name="T9" fmla="*/ 50 h 90"/>
                <a:gd name="T10" fmla="*/ 48 w 87"/>
                <a:gd name="T11" fmla="*/ 50 h 90"/>
                <a:gd name="T12" fmla="*/ 48 w 87"/>
                <a:gd name="T13" fmla="*/ 90 h 90"/>
                <a:gd name="T14" fmla="*/ 38 w 87"/>
                <a:gd name="T15" fmla="*/ 90 h 90"/>
                <a:gd name="T16" fmla="*/ 38 w 87"/>
                <a:gd name="T17" fmla="*/ 50 h 90"/>
                <a:gd name="T18" fmla="*/ 0 w 87"/>
                <a:gd name="T19" fmla="*/ 50 h 90"/>
                <a:gd name="T20" fmla="*/ 0 w 87"/>
                <a:gd name="T21" fmla="*/ 41 h 90"/>
                <a:gd name="T22" fmla="*/ 38 w 87"/>
                <a:gd name="T23" fmla="*/ 41 h 90"/>
                <a:gd name="T24" fmla="*/ 38 w 87"/>
                <a:gd name="T2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90">
                  <a:moveTo>
                    <a:pt x="38" y="0"/>
                  </a:moveTo>
                  <a:lnTo>
                    <a:pt x="48" y="0"/>
                  </a:lnTo>
                  <a:lnTo>
                    <a:pt x="48" y="41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48" y="50"/>
                  </a:lnTo>
                  <a:lnTo>
                    <a:pt x="48" y="90"/>
                  </a:lnTo>
                  <a:lnTo>
                    <a:pt x="38" y="90"/>
                  </a:lnTo>
                  <a:lnTo>
                    <a:pt x="38" y="50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38" y="4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/>
            <p:cNvSpPr>
              <a:spLocks noEditPoints="1"/>
            </p:cNvSpPr>
            <p:nvPr/>
          </p:nvSpPr>
          <p:spPr bwMode="auto">
            <a:xfrm>
              <a:off x="5078413" y="3948113"/>
              <a:ext cx="98425" cy="155575"/>
            </a:xfrm>
            <a:custGeom>
              <a:avLst/>
              <a:gdLst>
                <a:gd name="T0" fmla="*/ 257 w 514"/>
                <a:gd name="T1" fmla="*/ 50 h 819"/>
                <a:gd name="T2" fmla="*/ 189 w 514"/>
                <a:gd name="T3" fmla="*/ 74 h 819"/>
                <a:gd name="T4" fmla="*/ 145 w 514"/>
                <a:gd name="T5" fmla="*/ 143 h 819"/>
                <a:gd name="T6" fmla="*/ 122 w 514"/>
                <a:gd name="T7" fmla="*/ 253 h 819"/>
                <a:gd name="T8" fmla="*/ 115 w 514"/>
                <a:gd name="T9" fmla="*/ 399 h 819"/>
                <a:gd name="T10" fmla="*/ 150 w 514"/>
                <a:gd name="T11" fmla="*/ 680 h 819"/>
                <a:gd name="T12" fmla="*/ 260 w 514"/>
                <a:gd name="T13" fmla="*/ 769 h 819"/>
                <a:gd name="T14" fmla="*/ 365 w 514"/>
                <a:gd name="T15" fmla="*/ 685 h 819"/>
                <a:gd name="T16" fmla="*/ 399 w 514"/>
                <a:gd name="T17" fmla="*/ 425 h 819"/>
                <a:gd name="T18" fmla="*/ 382 w 514"/>
                <a:gd name="T19" fmla="*/ 206 h 819"/>
                <a:gd name="T20" fmla="*/ 333 w 514"/>
                <a:gd name="T21" fmla="*/ 87 h 819"/>
                <a:gd name="T22" fmla="*/ 257 w 514"/>
                <a:gd name="T23" fmla="*/ 50 h 819"/>
                <a:gd name="T24" fmla="*/ 260 w 514"/>
                <a:gd name="T25" fmla="*/ 0 h 819"/>
                <a:gd name="T26" fmla="*/ 451 w 514"/>
                <a:gd name="T27" fmla="*/ 99 h 819"/>
                <a:gd name="T28" fmla="*/ 514 w 514"/>
                <a:gd name="T29" fmla="*/ 399 h 819"/>
                <a:gd name="T30" fmla="*/ 447 w 514"/>
                <a:gd name="T31" fmla="*/ 713 h 819"/>
                <a:gd name="T32" fmla="*/ 251 w 514"/>
                <a:gd name="T33" fmla="*/ 819 h 819"/>
                <a:gd name="T34" fmla="*/ 62 w 514"/>
                <a:gd name="T35" fmla="*/ 719 h 819"/>
                <a:gd name="T36" fmla="*/ 0 w 514"/>
                <a:gd name="T37" fmla="*/ 417 h 819"/>
                <a:gd name="T38" fmla="*/ 19 w 514"/>
                <a:gd name="T39" fmla="*/ 231 h 819"/>
                <a:gd name="T40" fmla="*/ 73 w 514"/>
                <a:gd name="T41" fmla="*/ 101 h 819"/>
                <a:gd name="T42" fmla="*/ 155 w 514"/>
                <a:gd name="T43" fmla="*/ 25 h 819"/>
                <a:gd name="T44" fmla="*/ 260 w 514"/>
                <a:gd name="T45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4" h="819">
                  <a:moveTo>
                    <a:pt x="257" y="50"/>
                  </a:moveTo>
                  <a:cubicBezTo>
                    <a:pt x="230" y="50"/>
                    <a:pt x="208" y="58"/>
                    <a:pt x="189" y="74"/>
                  </a:cubicBezTo>
                  <a:cubicBezTo>
                    <a:pt x="171" y="90"/>
                    <a:pt x="157" y="113"/>
                    <a:pt x="145" y="143"/>
                  </a:cubicBezTo>
                  <a:cubicBezTo>
                    <a:pt x="134" y="173"/>
                    <a:pt x="126" y="210"/>
                    <a:pt x="122" y="253"/>
                  </a:cubicBezTo>
                  <a:cubicBezTo>
                    <a:pt x="117" y="296"/>
                    <a:pt x="115" y="345"/>
                    <a:pt x="115" y="399"/>
                  </a:cubicBezTo>
                  <a:cubicBezTo>
                    <a:pt x="115" y="527"/>
                    <a:pt x="126" y="620"/>
                    <a:pt x="150" y="680"/>
                  </a:cubicBezTo>
                  <a:cubicBezTo>
                    <a:pt x="174" y="739"/>
                    <a:pt x="210" y="769"/>
                    <a:pt x="260" y="769"/>
                  </a:cubicBezTo>
                  <a:cubicBezTo>
                    <a:pt x="307" y="769"/>
                    <a:pt x="342" y="741"/>
                    <a:pt x="365" y="685"/>
                  </a:cubicBezTo>
                  <a:cubicBezTo>
                    <a:pt x="388" y="629"/>
                    <a:pt x="399" y="542"/>
                    <a:pt x="399" y="425"/>
                  </a:cubicBezTo>
                  <a:cubicBezTo>
                    <a:pt x="399" y="335"/>
                    <a:pt x="394" y="262"/>
                    <a:pt x="382" y="206"/>
                  </a:cubicBezTo>
                  <a:cubicBezTo>
                    <a:pt x="370" y="151"/>
                    <a:pt x="354" y="111"/>
                    <a:pt x="333" y="87"/>
                  </a:cubicBezTo>
                  <a:cubicBezTo>
                    <a:pt x="312" y="62"/>
                    <a:pt x="287" y="50"/>
                    <a:pt x="257" y="50"/>
                  </a:cubicBezTo>
                  <a:close/>
                  <a:moveTo>
                    <a:pt x="260" y="0"/>
                  </a:moveTo>
                  <a:cubicBezTo>
                    <a:pt x="346" y="0"/>
                    <a:pt x="409" y="33"/>
                    <a:pt x="451" y="99"/>
                  </a:cubicBezTo>
                  <a:cubicBezTo>
                    <a:pt x="493" y="165"/>
                    <a:pt x="514" y="265"/>
                    <a:pt x="514" y="399"/>
                  </a:cubicBezTo>
                  <a:cubicBezTo>
                    <a:pt x="514" y="537"/>
                    <a:pt x="491" y="642"/>
                    <a:pt x="447" y="713"/>
                  </a:cubicBezTo>
                  <a:cubicBezTo>
                    <a:pt x="402" y="784"/>
                    <a:pt x="337" y="819"/>
                    <a:pt x="251" y="819"/>
                  </a:cubicBezTo>
                  <a:cubicBezTo>
                    <a:pt x="166" y="819"/>
                    <a:pt x="103" y="786"/>
                    <a:pt x="62" y="719"/>
                  </a:cubicBezTo>
                  <a:cubicBezTo>
                    <a:pt x="21" y="653"/>
                    <a:pt x="0" y="552"/>
                    <a:pt x="0" y="417"/>
                  </a:cubicBezTo>
                  <a:cubicBezTo>
                    <a:pt x="0" y="345"/>
                    <a:pt x="7" y="283"/>
                    <a:pt x="19" y="231"/>
                  </a:cubicBezTo>
                  <a:cubicBezTo>
                    <a:pt x="32" y="178"/>
                    <a:pt x="50" y="135"/>
                    <a:pt x="73" y="101"/>
                  </a:cubicBezTo>
                  <a:cubicBezTo>
                    <a:pt x="96" y="67"/>
                    <a:pt x="123" y="41"/>
                    <a:pt x="155" y="25"/>
                  </a:cubicBezTo>
                  <a:cubicBezTo>
                    <a:pt x="187" y="9"/>
                    <a:pt x="222" y="0"/>
                    <a:pt x="26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5257800" y="3994150"/>
              <a:ext cx="80963" cy="84138"/>
            </a:xfrm>
            <a:custGeom>
              <a:avLst/>
              <a:gdLst>
                <a:gd name="T0" fmla="*/ 21 w 51"/>
                <a:gd name="T1" fmla="*/ 0 h 53"/>
                <a:gd name="T2" fmla="*/ 30 w 51"/>
                <a:gd name="T3" fmla="*/ 0 h 53"/>
                <a:gd name="T4" fmla="*/ 28 w 51"/>
                <a:gd name="T5" fmla="*/ 22 h 53"/>
                <a:gd name="T6" fmla="*/ 46 w 51"/>
                <a:gd name="T7" fmla="*/ 9 h 53"/>
                <a:gd name="T8" fmla="*/ 51 w 51"/>
                <a:gd name="T9" fmla="*/ 17 h 53"/>
                <a:gd name="T10" fmla="*/ 31 w 51"/>
                <a:gd name="T11" fmla="*/ 26 h 53"/>
                <a:gd name="T12" fmla="*/ 51 w 51"/>
                <a:gd name="T13" fmla="*/ 36 h 53"/>
                <a:gd name="T14" fmla="*/ 46 w 51"/>
                <a:gd name="T15" fmla="*/ 44 h 53"/>
                <a:gd name="T16" fmla="*/ 28 w 51"/>
                <a:gd name="T17" fmla="*/ 31 h 53"/>
                <a:gd name="T18" fmla="*/ 30 w 51"/>
                <a:gd name="T19" fmla="*/ 53 h 53"/>
                <a:gd name="T20" fmla="*/ 21 w 51"/>
                <a:gd name="T21" fmla="*/ 53 h 53"/>
                <a:gd name="T22" fmla="*/ 23 w 51"/>
                <a:gd name="T23" fmla="*/ 31 h 53"/>
                <a:gd name="T24" fmla="*/ 5 w 51"/>
                <a:gd name="T25" fmla="*/ 44 h 53"/>
                <a:gd name="T26" fmla="*/ 0 w 51"/>
                <a:gd name="T27" fmla="*/ 36 h 53"/>
                <a:gd name="T28" fmla="*/ 20 w 51"/>
                <a:gd name="T29" fmla="*/ 26 h 53"/>
                <a:gd name="T30" fmla="*/ 0 w 51"/>
                <a:gd name="T31" fmla="*/ 17 h 53"/>
                <a:gd name="T32" fmla="*/ 5 w 51"/>
                <a:gd name="T33" fmla="*/ 9 h 53"/>
                <a:gd name="T34" fmla="*/ 23 w 51"/>
                <a:gd name="T35" fmla="*/ 22 h 53"/>
                <a:gd name="T36" fmla="*/ 21 w 51"/>
                <a:gd name="T3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3">
                  <a:moveTo>
                    <a:pt x="21" y="0"/>
                  </a:moveTo>
                  <a:lnTo>
                    <a:pt x="30" y="0"/>
                  </a:lnTo>
                  <a:lnTo>
                    <a:pt x="28" y="22"/>
                  </a:lnTo>
                  <a:lnTo>
                    <a:pt x="46" y="9"/>
                  </a:lnTo>
                  <a:lnTo>
                    <a:pt x="51" y="17"/>
                  </a:lnTo>
                  <a:lnTo>
                    <a:pt x="31" y="26"/>
                  </a:lnTo>
                  <a:lnTo>
                    <a:pt x="51" y="36"/>
                  </a:lnTo>
                  <a:lnTo>
                    <a:pt x="46" y="44"/>
                  </a:lnTo>
                  <a:lnTo>
                    <a:pt x="28" y="31"/>
                  </a:lnTo>
                  <a:lnTo>
                    <a:pt x="30" y="53"/>
                  </a:lnTo>
                  <a:lnTo>
                    <a:pt x="21" y="53"/>
                  </a:lnTo>
                  <a:lnTo>
                    <a:pt x="23" y="31"/>
                  </a:lnTo>
                  <a:lnTo>
                    <a:pt x="5" y="44"/>
                  </a:lnTo>
                  <a:lnTo>
                    <a:pt x="0" y="36"/>
                  </a:lnTo>
                  <a:lnTo>
                    <a:pt x="20" y="26"/>
                  </a:lnTo>
                  <a:lnTo>
                    <a:pt x="0" y="17"/>
                  </a:lnTo>
                  <a:lnTo>
                    <a:pt x="5" y="9"/>
                  </a:lnTo>
                  <a:lnTo>
                    <a:pt x="23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5418138" y="3948113"/>
              <a:ext cx="95250" cy="153988"/>
            </a:xfrm>
            <a:custGeom>
              <a:avLst/>
              <a:gdLst>
                <a:gd name="T0" fmla="*/ 262 w 493"/>
                <a:gd name="T1" fmla="*/ 0 h 810"/>
                <a:gd name="T2" fmla="*/ 426 w 493"/>
                <a:gd name="T3" fmla="*/ 48 h 810"/>
                <a:gd name="T4" fmla="*/ 482 w 493"/>
                <a:gd name="T5" fmla="*/ 187 h 810"/>
                <a:gd name="T6" fmla="*/ 476 w 493"/>
                <a:gd name="T7" fmla="*/ 244 h 810"/>
                <a:gd name="T8" fmla="*/ 457 w 493"/>
                <a:gd name="T9" fmla="*/ 295 h 810"/>
                <a:gd name="T10" fmla="*/ 421 w 493"/>
                <a:gd name="T11" fmla="*/ 350 h 810"/>
                <a:gd name="T12" fmla="*/ 372 w 493"/>
                <a:gd name="T13" fmla="*/ 410 h 810"/>
                <a:gd name="T14" fmla="*/ 279 w 493"/>
                <a:gd name="T15" fmla="*/ 510 h 810"/>
                <a:gd name="T16" fmla="*/ 115 w 493"/>
                <a:gd name="T17" fmla="*/ 716 h 810"/>
                <a:gd name="T18" fmla="*/ 336 w 493"/>
                <a:gd name="T19" fmla="*/ 716 h 810"/>
                <a:gd name="T20" fmla="*/ 382 w 493"/>
                <a:gd name="T21" fmla="*/ 712 h 810"/>
                <a:gd name="T22" fmla="*/ 411 w 493"/>
                <a:gd name="T23" fmla="*/ 701 h 810"/>
                <a:gd name="T24" fmla="*/ 427 w 493"/>
                <a:gd name="T25" fmla="*/ 679 h 810"/>
                <a:gd name="T26" fmla="*/ 443 w 493"/>
                <a:gd name="T27" fmla="*/ 638 h 810"/>
                <a:gd name="T28" fmla="*/ 493 w 493"/>
                <a:gd name="T29" fmla="*/ 638 h 810"/>
                <a:gd name="T30" fmla="*/ 483 w 493"/>
                <a:gd name="T31" fmla="*/ 810 h 810"/>
                <a:gd name="T32" fmla="*/ 0 w 493"/>
                <a:gd name="T33" fmla="*/ 810 h 810"/>
                <a:gd name="T34" fmla="*/ 0 w 493"/>
                <a:gd name="T35" fmla="*/ 781 h 810"/>
                <a:gd name="T36" fmla="*/ 68 w 493"/>
                <a:gd name="T37" fmla="*/ 655 h 810"/>
                <a:gd name="T38" fmla="*/ 190 w 493"/>
                <a:gd name="T39" fmla="*/ 504 h 810"/>
                <a:gd name="T40" fmla="*/ 287 w 493"/>
                <a:gd name="T41" fmla="*/ 390 h 810"/>
                <a:gd name="T42" fmla="*/ 336 w 493"/>
                <a:gd name="T43" fmla="*/ 317 h 810"/>
                <a:gd name="T44" fmla="*/ 360 w 493"/>
                <a:gd name="T45" fmla="*/ 259 h 810"/>
                <a:gd name="T46" fmla="*/ 367 w 493"/>
                <a:gd name="T47" fmla="*/ 204 h 810"/>
                <a:gd name="T48" fmla="*/ 353 w 493"/>
                <a:gd name="T49" fmla="*/ 127 h 810"/>
                <a:gd name="T50" fmla="*/ 309 w 493"/>
                <a:gd name="T51" fmla="*/ 74 h 810"/>
                <a:gd name="T52" fmla="*/ 237 w 493"/>
                <a:gd name="T53" fmla="*/ 54 h 810"/>
                <a:gd name="T54" fmla="*/ 89 w 493"/>
                <a:gd name="T55" fmla="*/ 176 h 810"/>
                <a:gd name="T56" fmla="*/ 18 w 493"/>
                <a:gd name="T57" fmla="*/ 176 h 810"/>
                <a:gd name="T58" fmla="*/ 18 w 493"/>
                <a:gd name="T59" fmla="*/ 64 h 810"/>
                <a:gd name="T60" fmla="*/ 151 w 493"/>
                <a:gd name="T61" fmla="*/ 15 h 810"/>
                <a:gd name="T62" fmla="*/ 262 w 493"/>
                <a:gd name="T6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3" h="810">
                  <a:moveTo>
                    <a:pt x="262" y="0"/>
                  </a:moveTo>
                  <a:cubicBezTo>
                    <a:pt x="334" y="0"/>
                    <a:pt x="389" y="16"/>
                    <a:pt x="426" y="48"/>
                  </a:cubicBezTo>
                  <a:cubicBezTo>
                    <a:pt x="463" y="80"/>
                    <a:pt x="482" y="126"/>
                    <a:pt x="482" y="187"/>
                  </a:cubicBezTo>
                  <a:cubicBezTo>
                    <a:pt x="482" y="207"/>
                    <a:pt x="480" y="226"/>
                    <a:pt x="476" y="244"/>
                  </a:cubicBezTo>
                  <a:cubicBezTo>
                    <a:pt x="472" y="261"/>
                    <a:pt x="465" y="278"/>
                    <a:pt x="457" y="295"/>
                  </a:cubicBezTo>
                  <a:cubicBezTo>
                    <a:pt x="448" y="312"/>
                    <a:pt x="436" y="331"/>
                    <a:pt x="421" y="350"/>
                  </a:cubicBezTo>
                  <a:cubicBezTo>
                    <a:pt x="406" y="370"/>
                    <a:pt x="390" y="390"/>
                    <a:pt x="372" y="410"/>
                  </a:cubicBezTo>
                  <a:cubicBezTo>
                    <a:pt x="354" y="430"/>
                    <a:pt x="323" y="463"/>
                    <a:pt x="279" y="510"/>
                  </a:cubicBezTo>
                  <a:cubicBezTo>
                    <a:pt x="204" y="589"/>
                    <a:pt x="150" y="657"/>
                    <a:pt x="115" y="716"/>
                  </a:cubicBezTo>
                  <a:lnTo>
                    <a:pt x="336" y="716"/>
                  </a:lnTo>
                  <a:cubicBezTo>
                    <a:pt x="355" y="716"/>
                    <a:pt x="371" y="715"/>
                    <a:pt x="382" y="712"/>
                  </a:cubicBezTo>
                  <a:cubicBezTo>
                    <a:pt x="394" y="710"/>
                    <a:pt x="404" y="706"/>
                    <a:pt x="411" y="701"/>
                  </a:cubicBezTo>
                  <a:cubicBezTo>
                    <a:pt x="418" y="695"/>
                    <a:pt x="423" y="688"/>
                    <a:pt x="427" y="679"/>
                  </a:cubicBezTo>
                  <a:cubicBezTo>
                    <a:pt x="431" y="670"/>
                    <a:pt x="437" y="657"/>
                    <a:pt x="443" y="638"/>
                  </a:cubicBezTo>
                  <a:lnTo>
                    <a:pt x="493" y="638"/>
                  </a:lnTo>
                  <a:lnTo>
                    <a:pt x="483" y="810"/>
                  </a:lnTo>
                  <a:lnTo>
                    <a:pt x="0" y="810"/>
                  </a:lnTo>
                  <a:lnTo>
                    <a:pt x="0" y="781"/>
                  </a:lnTo>
                  <a:cubicBezTo>
                    <a:pt x="17" y="740"/>
                    <a:pt x="40" y="698"/>
                    <a:pt x="68" y="655"/>
                  </a:cubicBezTo>
                  <a:cubicBezTo>
                    <a:pt x="97" y="613"/>
                    <a:pt x="137" y="562"/>
                    <a:pt x="190" y="504"/>
                  </a:cubicBezTo>
                  <a:cubicBezTo>
                    <a:pt x="235" y="454"/>
                    <a:pt x="268" y="416"/>
                    <a:pt x="287" y="390"/>
                  </a:cubicBezTo>
                  <a:cubicBezTo>
                    <a:pt x="309" y="362"/>
                    <a:pt x="326" y="338"/>
                    <a:pt x="336" y="317"/>
                  </a:cubicBezTo>
                  <a:cubicBezTo>
                    <a:pt x="347" y="297"/>
                    <a:pt x="355" y="277"/>
                    <a:pt x="360" y="259"/>
                  </a:cubicBezTo>
                  <a:cubicBezTo>
                    <a:pt x="364" y="241"/>
                    <a:pt x="367" y="223"/>
                    <a:pt x="367" y="204"/>
                  </a:cubicBezTo>
                  <a:cubicBezTo>
                    <a:pt x="367" y="175"/>
                    <a:pt x="362" y="149"/>
                    <a:pt x="353" y="127"/>
                  </a:cubicBezTo>
                  <a:cubicBezTo>
                    <a:pt x="343" y="104"/>
                    <a:pt x="329" y="87"/>
                    <a:pt x="309" y="74"/>
                  </a:cubicBezTo>
                  <a:cubicBezTo>
                    <a:pt x="290" y="61"/>
                    <a:pt x="266" y="54"/>
                    <a:pt x="237" y="54"/>
                  </a:cubicBezTo>
                  <a:cubicBezTo>
                    <a:pt x="163" y="54"/>
                    <a:pt x="114" y="95"/>
                    <a:pt x="89" y="176"/>
                  </a:cubicBezTo>
                  <a:lnTo>
                    <a:pt x="18" y="176"/>
                  </a:lnTo>
                  <a:lnTo>
                    <a:pt x="18" y="64"/>
                  </a:lnTo>
                  <a:cubicBezTo>
                    <a:pt x="65" y="41"/>
                    <a:pt x="109" y="25"/>
                    <a:pt x="151" y="15"/>
                  </a:cubicBezTo>
                  <a:cubicBezTo>
                    <a:pt x="192" y="5"/>
                    <a:pt x="229" y="0"/>
                    <a:pt x="26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0"/>
            <p:cNvSpPr>
              <a:spLocks noEditPoints="1"/>
            </p:cNvSpPr>
            <p:nvPr/>
          </p:nvSpPr>
          <p:spPr bwMode="auto">
            <a:xfrm>
              <a:off x="5537200" y="3913188"/>
              <a:ext cx="82550" cy="104775"/>
            </a:xfrm>
            <a:custGeom>
              <a:avLst/>
              <a:gdLst>
                <a:gd name="T0" fmla="*/ 242 w 434"/>
                <a:gd name="T1" fmla="*/ 101 h 551"/>
                <a:gd name="T2" fmla="*/ 159 w 434"/>
                <a:gd name="T3" fmla="*/ 219 h 551"/>
                <a:gd name="T4" fmla="*/ 77 w 434"/>
                <a:gd name="T5" fmla="*/ 337 h 551"/>
                <a:gd name="T6" fmla="*/ 77 w 434"/>
                <a:gd name="T7" fmla="*/ 343 h 551"/>
                <a:gd name="T8" fmla="*/ 242 w 434"/>
                <a:gd name="T9" fmla="*/ 343 h 551"/>
                <a:gd name="T10" fmla="*/ 242 w 434"/>
                <a:gd name="T11" fmla="*/ 256 h 551"/>
                <a:gd name="T12" fmla="*/ 242 w 434"/>
                <a:gd name="T13" fmla="*/ 220 h 551"/>
                <a:gd name="T14" fmla="*/ 243 w 434"/>
                <a:gd name="T15" fmla="*/ 177 h 551"/>
                <a:gd name="T16" fmla="*/ 245 w 434"/>
                <a:gd name="T17" fmla="*/ 134 h 551"/>
                <a:gd name="T18" fmla="*/ 246 w 434"/>
                <a:gd name="T19" fmla="*/ 101 h 551"/>
                <a:gd name="T20" fmla="*/ 242 w 434"/>
                <a:gd name="T21" fmla="*/ 101 h 551"/>
                <a:gd name="T22" fmla="*/ 254 w 434"/>
                <a:gd name="T23" fmla="*/ 0 h 551"/>
                <a:gd name="T24" fmla="*/ 322 w 434"/>
                <a:gd name="T25" fmla="*/ 0 h 551"/>
                <a:gd name="T26" fmla="*/ 322 w 434"/>
                <a:gd name="T27" fmla="*/ 343 h 551"/>
                <a:gd name="T28" fmla="*/ 330 w 434"/>
                <a:gd name="T29" fmla="*/ 343 h 551"/>
                <a:gd name="T30" fmla="*/ 359 w 434"/>
                <a:gd name="T31" fmla="*/ 341 h 551"/>
                <a:gd name="T32" fmla="*/ 376 w 434"/>
                <a:gd name="T33" fmla="*/ 334 h 551"/>
                <a:gd name="T34" fmla="*/ 387 w 434"/>
                <a:gd name="T35" fmla="*/ 319 h 551"/>
                <a:gd name="T36" fmla="*/ 397 w 434"/>
                <a:gd name="T37" fmla="*/ 294 h 551"/>
                <a:gd name="T38" fmla="*/ 434 w 434"/>
                <a:gd name="T39" fmla="*/ 294 h 551"/>
                <a:gd name="T40" fmla="*/ 431 w 434"/>
                <a:gd name="T41" fmla="*/ 340 h 551"/>
                <a:gd name="T42" fmla="*/ 428 w 434"/>
                <a:gd name="T43" fmla="*/ 388 h 551"/>
                <a:gd name="T44" fmla="*/ 322 w 434"/>
                <a:gd name="T45" fmla="*/ 388 h 551"/>
                <a:gd name="T46" fmla="*/ 322 w 434"/>
                <a:gd name="T47" fmla="*/ 444 h 551"/>
                <a:gd name="T48" fmla="*/ 323 w 434"/>
                <a:gd name="T49" fmla="*/ 483 h 551"/>
                <a:gd name="T50" fmla="*/ 330 w 434"/>
                <a:gd name="T51" fmla="*/ 504 h 551"/>
                <a:gd name="T52" fmla="*/ 346 w 434"/>
                <a:gd name="T53" fmla="*/ 516 h 551"/>
                <a:gd name="T54" fmla="*/ 375 w 434"/>
                <a:gd name="T55" fmla="*/ 525 h 551"/>
                <a:gd name="T56" fmla="*/ 375 w 434"/>
                <a:gd name="T57" fmla="*/ 551 h 551"/>
                <a:gd name="T58" fmla="*/ 190 w 434"/>
                <a:gd name="T59" fmla="*/ 551 h 551"/>
                <a:gd name="T60" fmla="*/ 190 w 434"/>
                <a:gd name="T61" fmla="*/ 525 h 551"/>
                <a:gd name="T62" fmla="*/ 211 w 434"/>
                <a:gd name="T63" fmla="*/ 519 h 551"/>
                <a:gd name="T64" fmla="*/ 226 w 434"/>
                <a:gd name="T65" fmla="*/ 512 h 551"/>
                <a:gd name="T66" fmla="*/ 235 w 434"/>
                <a:gd name="T67" fmla="*/ 504 h 551"/>
                <a:gd name="T68" fmla="*/ 240 w 434"/>
                <a:gd name="T69" fmla="*/ 491 h 551"/>
                <a:gd name="T70" fmla="*/ 241 w 434"/>
                <a:gd name="T71" fmla="*/ 472 h 551"/>
                <a:gd name="T72" fmla="*/ 242 w 434"/>
                <a:gd name="T73" fmla="*/ 444 h 551"/>
                <a:gd name="T74" fmla="*/ 242 w 434"/>
                <a:gd name="T75" fmla="*/ 388 h 551"/>
                <a:gd name="T76" fmla="*/ 0 w 434"/>
                <a:gd name="T77" fmla="*/ 388 h 551"/>
                <a:gd name="T78" fmla="*/ 0 w 434"/>
                <a:gd name="T79" fmla="*/ 354 h 551"/>
                <a:gd name="T80" fmla="*/ 127 w 434"/>
                <a:gd name="T81" fmla="*/ 177 h 551"/>
                <a:gd name="T82" fmla="*/ 254 w 434"/>
                <a:gd name="T83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4" h="551">
                  <a:moveTo>
                    <a:pt x="242" y="101"/>
                  </a:moveTo>
                  <a:cubicBezTo>
                    <a:pt x="214" y="141"/>
                    <a:pt x="187" y="180"/>
                    <a:pt x="159" y="219"/>
                  </a:cubicBezTo>
                  <a:cubicBezTo>
                    <a:pt x="132" y="259"/>
                    <a:pt x="104" y="298"/>
                    <a:pt x="77" y="337"/>
                  </a:cubicBezTo>
                  <a:lnTo>
                    <a:pt x="77" y="343"/>
                  </a:lnTo>
                  <a:lnTo>
                    <a:pt x="242" y="343"/>
                  </a:lnTo>
                  <a:lnTo>
                    <a:pt x="242" y="256"/>
                  </a:lnTo>
                  <a:cubicBezTo>
                    <a:pt x="242" y="247"/>
                    <a:pt x="242" y="234"/>
                    <a:pt x="242" y="220"/>
                  </a:cubicBezTo>
                  <a:cubicBezTo>
                    <a:pt x="242" y="206"/>
                    <a:pt x="243" y="191"/>
                    <a:pt x="243" y="177"/>
                  </a:cubicBezTo>
                  <a:cubicBezTo>
                    <a:pt x="243" y="162"/>
                    <a:pt x="244" y="148"/>
                    <a:pt x="245" y="134"/>
                  </a:cubicBezTo>
                  <a:cubicBezTo>
                    <a:pt x="245" y="121"/>
                    <a:pt x="246" y="110"/>
                    <a:pt x="246" y="101"/>
                  </a:cubicBezTo>
                  <a:lnTo>
                    <a:pt x="242" y="101"/>
                  </a:lnTo>
                  <a:close/>
                  <a:moveTo>
                    <a:pt x="254" y="0"/>
                  </a:moveTo>
                  <a:lnTo>
                    <a:pt x="322" y="0"/>
                  </a:lnTo>
                  <a:lnTo>
                    <a:pt x="322" y="343"/>
                  </a:lnTo>
                  <a:lnTo>
                    <a:pt x="330" y="343"/>
                  </a:lnTo>
                  <a:cubicBezTo>
                    <a:pt x="342" y="343"/>
                    <a:pt x="351" y="342"/>
                    <a:pt x="359" y="341"/>
                  </a:cubicBezTo>
                  <a:cubicBezTo>
                    <a:pt x="366" y="340"/>
                    <a:pt x="372" y="337"/>
                    <a:pt x="376" y="334"/>
                  </a:cubicBezTo>
                  <a:cubicBezTo>
                    <a:pt x="381" y="330"/>
                    <a:pt x="384" y="325"/>
                    <a:pt x="387" y="319"/>
                  </a:cubicBezTo>
                  <a:cubicBezTo>
                    <a:pt x="390" y="312"/>
                    <a:pt x="394" y="304"/>
                    <a:pt x="397" y="294"/>
                  </a:cubicBezTo>
                  <a:lnTo>
                    <a:pt x="434" y="294"/>
                  </a:lnTo>
                  <a:cubicBezTo>
                    <a:pt x="433" y="309"/>
                    <a:pt x="432" y="325"/>
                    <a:pt x="431" y="340"/>
                  </a:cubicBezTo>
                  <a:cubicBezTo>
                    <a:pt x="430" y="356"/>
                    <a:pt x="429" y="372"/>
                    <a:pt x="428" y="388"/>
                  </a:cubicBezTo>
                  <a:lnTo>
                    <a:pt x="322" y="388"/>
                  </a:lnTo>
                  <a:lnTo>
                    <a:pt x="322" y="444"/>
                  </a:lnTo>
                  <a:cubicBezTo>
                    <a:pt x="322" y="461"/>
                    <a:pt x="323" y="474"/>
                    <a:pt x="323" y="483"/>
                  </a:cubicBezTo>
                  <a:cubicBezTo>
                    <a:pt x="324" y="492"/>
                    <a:pt x="326" y="499"/>
                    <a:pt x="330" y="504"/>
                  </a:cubicBezTo>
                  <a:cubicBezTo>
                    <a:pt x="333" y="509"/>
                    <a:pt x="339" y="513"/>
                    <a:pt x="346" y="516"/>
                  </a:cubicBezTo>
                  <a:cubicBezTo>
                    <a:pt x="353" y="518"/>
                    <a:pt x="363" y="521"/>
                    <a:pt x="375" y="525"/>
                  </a:cubicBezTo>
                  <a:lnTo>
                    <a:pt x="375" y="551"/>
                  </a:lnTo>
                  <a:lnTo>
                    <a:pt x="190" y="551"/>
                  </a:lnTo>
                  <a:lnTo>
                    <a:pt x="190" y="525"/>
                  </a:lnTo>
                  <a:cubicBezTo>
                    <a:pt x="198" y="523"/>
                    <a:pt x="205" y="520"/>
                    <a:pt x="211" y="519"/>
                  </a:cubicBezTo>
                  <a:cubicBezTo>
                    <a:pt x="217" y="517"/>
                    <a:pt x="222" y="515"/>
                    <a:pt x="226" y="512"/>
                  </a:cubicBezTo>
                  <a:cubicBezTo>
                    <a:pt x="230" y="510"/>
                    <a:pt x="233" y="507"/>
                    <a:pt x="235" y="504"/>
                  </a:cubicBezTo>
                  <a:cubicBezTo>
                    <a:pt x="237" y="500"/>
                    <a:pt x="239" y="496"/>
                    <a:pt x="240" y="491"/>
                  </a:cubicBezTo>
                  <a:cubicBezTo>
                    <a:pt x="241" y="486"/>
                    <a:pt x="241" y="480"/>
                    <a:pt x="241" y="472"/>
                  </a:cubicBezTo>
                  <a:cubicBezTo>
                    <a:pt x="241" y="465"/>
                    <a:pt x="242" y="455"/>
                    <a:pt x="242" y="444"/>
                  </a:cubicBezTo>
                  <a:lnTo>
                    <a:pt x="242" y="388"/>
                  </a:lnTo>
                  <a:lnTo>
                    <a:pt x="0" y="388"/>
                  </a:lnTo>
                  <a:lnTo>
                    <a:pt x="0" y="354"/>
                  </a:lnTo>
                  <a:cubicBezTo>
                    <a:pt x="42" y="294"/>
                    <a:pt x="85" y="236"/>
                    <a:pt x="127" y="177"/>
                  </a:cubicBezTo>
                  <a:cubicBezTo>
                    <a:pt x="169" y="118"/>
                    <a:pt x="211" y="59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5707063" y="3963988"/>
              <a:ext cx="136525" cy="144463"/>
            </a:xfrm>
            <a:custGeom>
              <a:avLst/>
              <a:gdLst>
                <a:gd name="T0" fmla="*/ 38 w 86"/>
                <a:gd name="T1" fmla="*/ 0 h 91"/>
                <a:gd name="T2" fmla="*/ 48 w 86"/>
                <a:gd name="T3" fmla="*/ 0 h 91"/>
                <a:gd name="T4" fmla="*/ 48 w 86"/>
                <a:gd name="T5" fmla="*/ 41 h 91"/>
                <a:gd name="T6" fmla="*/ 86 w 86"/>
                <a:gd name="T7" fmla="*/ 41 h 91"/>
                <a:gd name="T8" fmla="*/ 86 w 86"/>
                <a:gd name="T9" fmla="*/ 50 h 91"/>
                <a:gd name="T10" fmla="*/ 48 w 86"/>
                <a:gd name="T11" fmla="*/ 50 h 91"/>
                <a:gd name="T12" fmla="*/ 48 w 86"/>
                <a:gd name="T13" fmla="*/ 91 h 91"/>
                <a:gd name="T14" fmla="*/ 38 w 86"/>
                <a:gd name="T15" fmla="*/ 91 h 91"/>
                <a:gd name="T16" fmla="*/ 38 w 86"/>
                <a:gd name="T17" fmla="*/ 50 h 91"/>
                <a:gd name="T18" fmla="*/ 0 w 86"/>
                <a:gd name="T19" fmla="*/ 50 h 91"/>
                <a:gd name="T20" fmla="*/ 0 w 86"/>
                <a:gd name="T21" fmla="*/ 41 h 91"/>
                <a:gd name="T22" fmla="*/ 38 w 86"/>
                <a:gd name="T23" fmla="*/ 41 h 91"/>
                <a:gd name="T24" fmla="*/ 38 w 86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91">
                  <a:moveTo>
                    <a:pt x="38" y="0"/>
                  </a:moveTo>
                  <a:lnTo>
                    <a:pt x="48" y="0"/>
                  </a:lnTo>
                  <a:lnTo>
                    <a:pt x="48" y="41"/>
                  </a:lnTo>
                  <a:lnTo>
                    <a:pt x="86" y="41"/>
                  </a:lnTo>
                  <a:lnTo>
                    <a:pt x="86" y="50"/>
                  </a:lnTo>
                  <a:lnTo>
                    <a:pt x="48" y="50"/>
                  </a:lnTo>
                  <a:lnTo>
                    <a:pt x="48" y="91"/>
                  </a:lnTo>
                  <a:lnTo>
                    <a:pt x="38" y="91"/>
                  </a:lnTo>
                  <a:lnTo>
                    <a:pt x="38" y="50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38" y="4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2"/>
            <p:cNvSpPr>
              <a:spLocks noEditPoints="1"/>
            </p:cNvSpPr>
            <p:nvPr/>
          </p:nvSpPr>
          <p:spPr bwMode="auto">
            <a:xfrm>
              <a:off x="6121400" y="3948113"/>
              <a:ext cx="96838" cy="155575"/>
            </a:xfrm>
            <a:custGeom>
              <a:avLst/>
              <a:gdLst>
                <a:gd name="T0" fmla="*/ 257 w 514"/>
                <a:gd name="T1" fmla="*/ 50 h 819"/>
                <a:gd name="T2" fmla="*/ 189 w 514"/>
                <a:gd name="T3" fmla="*/ 74 h 819"/>
                <a:gd name="T4" fmla="*/ 145 w 514"/>
                <a:gd name="T5" fmla="*/ 143 h 819"/>
                <a:gd name="T6" fmla="*/ 122 w 514"/>
                <a:gd name="T7" fmla="*/ 253 h 819"/>
                <a:gd name="T8" fmla="*/ 115 w 514"/>
                <a:gd name="T9" fmla="*/ 399 h 819"/>
                <a:gd name="T10" fmla="*/ 150 w 514"/>
                <a:gd name="T11" fmla="*/ 680 h 819"/>
                <a:gd name="T12" fmla="*/ 260 w 514"/>
                <a:gd name="T13" fmla="*/ 769 h 819"/>
                <a:gd name="T14" fmla="*/ 365 w 514"/>
                <a:gd name="T15" fmla="*/ 685 h 819"/>
                <a:gd name="T16" fmla="*/ 399 w 514"/>
                <a:gd name="T17" fmla="*/ 425 h 819"/>
                <a:gd name="T18" fmla="*/ 382 w 514"/>
                <a:gd name="T19" fmla="*/ 206 h 819"/>
                <a:gd name="T20" fmla="*/ 333 w 514"/>
                <a:gd name="T21" fmla="*/ 87 h 819"/>
                <a:gd name="T22" fmla="*/ 257 w 514"/>
                <a:gd name="T23" fmla="*/ 50 h 819"/>
                <a:gd name="T24" fmla="*/ 260 w 514"/>
                <a:gd name="T25" fmla="*/ 0 h 819"/>
                <a:gd name="T26" fmla="*/ 451 w 514"/>
                <a:gd name="T27" fmla="*/ 99 h 819"/>
                <a:gd name="T28" fmla="*/ 514 w 514"/>
                <a:gd name="T29" fmla="*/ 399 h 819"/>
                <a:gd name="T30" fmla="*/ 447 w 514"/>
                <a:gd name="T31" fmla="*/ 713 h 819"/>
                <a:gd name="T32" fmla="*/ 251 w 514"/>
                <a:gd name="T33" fmla="*/ 819 h 819"/>
                <a:gd name="T34" fmla="*/ 62 w 514"/>
                <a:gd name="T35" fmla="*/ 719 h 819"/>
                <a:gd name="T36" fmla="*/ 0 w 514"/>
                <a:gd name="T37" fmla="*/ 417 h 819"/>
                <a:gd name="T38" fmla="*/ 19 w 514"/>
                <a:gd name="T39" fmla="*/ 231 h 819"/>
                <a:gd name="T40" fmla="*/ 73 w 514"/>
                <a:gd name="T41" fmla="*/ 101 h 819"/>
                <a:gd name="T42" fmla="*/ 155 w 514"/>
                <a:gd name="T43" fmla="*/ 25 h 819"/>
                <a:gd name="T44" fmla="*/ 260 w 514"/>
                <a:gd name="T45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4" h="819">
                  <a:moveTo>
                    <a:pt x="257" y="50"/>
                  </a:moveTo>
                  <a:cubicBezTo>
                    <a:pt x="230" y="50"/>
                    <a:pt x="208" y="58"/>
                    <a:pt x="189" y="74"/>
                  </a:cubicBezTo>
                  <a:cubicBezTo>
                    <a:pt x="171" y="90"/>
                    <a:pt x="157" y="113"/>
                    <a:pt x="145" y="143"/>
                  </a:cubicBezTo>
                  <a:cubicBezTo>
                    <a:pt x="134" y="173"/>
                    <a:pt x="126" y="210"/>
                    <a:pt x="122" y="253"/>
                  </a:cubicBezTo>
                  <a:cubicBezTo>
                    <a:pt x="117" y="296"/>
                    <a:pt x="115" y="345"/>
                    <a:pt x="115" y="399"/>
                  </a:cubicBezTo>
                  <a:cubicBezTo>
                    <a:pt x="115" y="527"/>
                    <a:pt x="126" y="620"/>
                    <a:pt x="150" y="680"/>
                  </a:cubicBezTo>
                  <a:cubicBezTo>
                    <a:pt x="174" y="739"/>
                    <a:pt x="210" y="769"/>
                    <a:pt x="260" y="769"/>
                  </a:cubicBezTo>
                  <a:cubicBezTo>
                    <a:pt x="307" y="769"/>
                    <a:pt x="342" y="741"/>
                    <a:pt x="365" y="685"/>
                  </a:cubicBezTo>
                  <a:cubicBezTo>
                    <a:pt x="388" y="629"/>
                    <a:pt x="399" y="542"/>
                    <a:pt x="399" y="425"/>
                  </a:cubicBezTo>
                  <a:cubicBezTo>
                    <a:pt x="399" y="335"/>
                    <a:pt x="394" y="262"/>
                    <a:pt x="382" y="206"/>
                  </a:cubicBezTo>
                  <a:cubicBezTo>
                    <a:pt x="370" y="151"/>
                    <a:pt x="354" y="111"/>
                    <a:pt x="333" y="87"/>
                  </a:cubicBezTo>
                  <a:cubicBezTo>
                    <a:pt x="312" y="62"/>
                    <a:pt x="287" y="50"/>
                    <a:pt x="257" y="50"/>
                  </a:cubicBezTo>
                  <a:close/>
                  <a:moveTo>
                    <a:pt x="260" y="0"/>
                  </a:moveTo>
                  <a:cubicBezTo>
                    <a:pt x="346" y="0"/>
                    <a:pt x="409" y="33"/>
                    <a:pt x="451" y="99"/>
                  </a:cubicBezTo>
                  <a:cubicBezTo>
                    <a:pt x="493" y="165"/>
                    <a:pt x="514" y="265"/>
                    <a:pt x="514" y="399"/>
                  </a:cubicBezTo>
                  <a:cubicBezTo>
                    <a:pt x="514" y="537"/>
                    <a:pt x="491" y="642"/>
                    <a:pt x="447" y="713"/>
                  </a:cubicBezTo>
                  <a:cubicBezTo>
                    <a:pt x="402" y="784"/>
                    <a:pt x="337" y="819"/>
                    <a:pt x="251" y="819"/>
                  </a:cubicBezTo>
                  <a:cubicBezTo>
                    <a:pt x="166" y="819"/>
                    <a:pt x="103" y="786"/>
                    <a:pt x="62" y="719"/>
                  </a:cubicBezTo>
                  <a:cubicBezTo>
                    <a:pt x="21" y="653"/>
                    <a:pt x="0" y="552"/>
                    <a:pt x="0" y="417"/>
                  </a:cubicBezTo>
                  <a:cubicBezTo>
                    <a:pt x="0" y="345"/>
                    <a:pt x="7" y="283"/>
                    <a:pt x="19" y="231"/>
                  </a:cubicBezTo>
                  <a:cubicBezTo>
                    <a:pt x="32" y="178"/>
                    <a:pt x="50" y="135"/>
                    <a:pt x="73" y="101"/>
                  </a:cubicBezTo>
                  <a:cubicBezTo>
                    <a:pt x="96" y="67"/>
                    <a:pt x="123" y="41"/>
                    <a:pt x="155" y="25"/>
                  </a:cubicBezTo>
                  <a:cubicBezTo>
                    <a:pt x="187" y="9"/>
                    <a:pt x="222" y="0"/>
                    <a:pt x="26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6300788" y="3994150"/>
              <a:ext cx="79375" cy="84138"/>
            </a:xfrm>
            <a:custGeom>
              <a:avLst/>
              <a:gdLst>
                <a:gd name="T0" fmla="*/ 20 w 50"/>
                <a:gd name="T1" fmla="*/ 0 h 53"/>
                <a:gd name="T2" fmla="*/ 30 w 50"/>
                <a:gd name="T3" fmla="*/ 0 h 53"/>
                <a:gd name="T4" fmla="*/ 28 w 50"/>
                <a:gd name="T5" fmla="*/ 22 h 53"/>
                <a:gd name="T6" fmla="*/ 46 w 50"/>
                <a:gd name="T7" fmla="*/ 9 h 53"/>
                <a:gd name="T8" fmla="*/ 50 w 50"/>
                <a:gd name="T9" fmla="*/ 17 h 53"/>
                <a:gd name="T10" fmla="*/ 30 w 50"/>
                <a:gd name="T11" fmla="*/ 26 h 53"/>
                <a:gd name="T12" fmla="*/ 50 w 50"/>
                <a:gd name="T13" fmla="*/ 36 h 53"/>
                <a:gd name="T14" fmla="*/ 46 w 50"/>
                <a:gd name="T15" fmla="*/ 44 h 53"/>
                <a:gd name="T16" fmla="*/ 28 w 50"/>
                <a:gd name="T17" fmla="*/ 31 h 53"/>
                <a:gd name="T18" fmla="*/ 30 w 50"/>
                <a:gd name="T19" fmla="*/ 53 h 53"/>
                <a:gd name="T20" fmla="*/ 20 w 50"/>
                <a:gd name="T21" fmla="*/ 53 h 53"/>
                <a:gd name="T22" fmla="*/ 22 w 50"/>
                <a:gd name="T23" fmla="*/ 31 h 53"/>
                <a:gd name="T24" fmla="*/ 4 w 50"/>
                <a:gd name="T25" fmla="*/ 44 h 53"/>
                <a:gd name="T26" fmla="*/ 0 w 50"/>
                <a:gd name="T27" fmla="*/ 36 h 53"/>
                <a:gd name="T28" fmla="*/ 20 w 50"/>
                <a:gd name="T29" fmla="*/ 26 h 53"/>
                <a:gd name="T30" fmla="*/ 0 w 50"/>
                <a:gd name="T31" fmla="*/ 17 h 53"/>
                <a:gd name="T32" fmla="*/ 4 w 50"/>
                <a:gd name="T33" fmla="*/ 9 h 53"/>
                <a:gd name="T34" fmla="*/ 22 w 50"/>
                <a:gd name="T35" fmla="*/ 22 h 53"/>
                <a:gd name="T36" fmla="*/ 20 w 50"/>
                <a:gd name="T3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3">
                  <a:moveTo>
                    <a:pt x="20" y="0"/>
                  </a:moveTo>
                  <a:lnTo>
                    <a:pt x="30" y="0"/>
                  </a:lnTo>
                  <a:lnTo>
                    <a:pt x="28" y="22"/>
                  </a:lnTo>
                  <a:lnTo>
                    <a:pt x="46" y="9"/>
                  </a:lnTo>
                  <a:lnTo>
                    <a:pt x="50" y="17"/>
                  </a:lnTo>
                  <a:lnTo>
                    <a:pt x="30" y="26"/>
                  </a:lnTo>
                  <a:lnTo>
                    <a:pt x="50" y="36"/>
                  </a:lnTo>
                  <a:lnTo>
                    <a:pt x="46" y="44"/>
                  </a:lnTo>
                  <a:lnTo>
                    <a:pt x="28" y="31"/>
                  </a:lnTo>
                  <a:lnTo>
                    <a:pt x="30" y="53"/>
                  </a:lnTo>
                  <a:lnTo>
                    <a:pt x="20" y="53"/>
                  </a:lnTo>
                  <a:lnTo>
                    <a:pt x="22" y="31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20" y="26"/>
                  </a:lnTo>
                  <a:lnTo>
                    <a:pt x="0" y="17"/>
                  </a:lnTo>
                  <a:lnTo>
                    <a:pt x="4" y="9"/>
                  </a:lnTo>
                  <a:lnTo>
                    <a:pt x="22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6461125" y="3948113"/>
              <a:ext cx="93663" cy="153988"/>
            </a:xfrm>
            <a:custGeom>
              <a:avLst/>
              <a:gdLst>
                <a:gd name="T0" fmla="*/ 262 w 493"/>
                <a:gd name="T1" fmla="*/ 0 h 810"/>
                <a:gd name="T2" fmla="*/ 426 w 493"/>
                <a:gd name="T3" fmla="*/ 48 h 810"/>
                <a:gd name="T4" fmla="*/ 482 w 493"/>
                <a:gd name="T5" fmla="*/ 187 h 810"/>
                <a:gd name="T6" fmla="*/ 476 w 493"/>
                <a:gd name="T7" fmla="*/ 244 h 810"/>
                <a:gd name="T8" fmla="*/ 457 w 493"/>
                <a:gd name="T9" fmla="*/ 295 h 810"/>
                <a:gd name="T10" fmla="*/ 421 w 493"/>
                <a:gd name="T11" fmla="*/ 350 h 810"/>
                <a:gd name="T12" fmla="*/ 372 w 493"/>
                <a:gd name="T13" fmla="*/ 410 h 810"/>
                <a:gd name="T14" fmla="*/ 279 w 493"/>
                <a:gd name="T15" fmla="*/ 510 h 810"/>
                <a:gd name="T16" fmla="*/ 115 w 493"/>
                <a:gd name="T17" fmla="*/ 716 h 810"/>
                <a:gd name="T18" fmla="*/ 336 w 493"/>
                <a:gd name="T19" fmla="*/ 716 h 810"/>
                <a:gd name="T20" fmla="*/ 382 w 493"/>
                <a:gd name="T21" fmla="*/ 712 h 810"/>
                <a:gd name="T22" fmla="*/ 411 w 493"/>
                <a:gd name="T23" fmla="*/ 701 h 810"/>
                <a:gd name="T24" fmla="*/ 427 w 493"/>
                <a:gd name="T25" fmla="*/ 679 h 810"/>
                <a:gd name="T26" fmla="*/ 443 w 493"/>
                <a:gd name="T27" fmla="*/ 638 h 810"/>
                <a:gd name="T28" fmla="*/ 493 w 493"/>
                <a:gd name="T29" fmla="*/ 638 h 810"/>
                <a:gd name="T30" fmla="*/ 483 w 493"/>
                <a:gd name="T31" fmla="*/ 810 h 810"/>
                <a:gd name="T32" fmla="*/ 0 w 493"/>
                <a:gd name="T33" fmla="*/ 810 h 810"/>
                <a:gd name="T34" fmla="*/ 0 w 493"/>
                <a:gd name="T35" fmla="*/ 781 h 810"/>
                <a:gd name="T36" fmla="*/ 68 w 493"/>
                <a:gd name="T37" fmla="*/ 655 h 810"/>
                <a:gd name="T38" fmla="*/ 190 w 493"/>
                <a:gd name="T39" fmla="*/ 504 h 810"/>
                <a:gd name="T40" fmla="*/ 287 w 493"/>
                <a:gd name="T41" fmla="*/ 390 h 810"/>
                <a:gd name="T42" fmla="*/ 336 w 493"/>
                <a:gd name="T43" fmla="*/ 317 h 810"/>
                <a:gd name="T44" fmla="*/ 360 w 493"/>
                <a:gd name="T45" fmla="*/ 259 h 810"/>
                <a:gd name="T46" fmla="*/ 367 w 493"/>
                <a:gd name="T47" fmla="*/ 204 h 810"/>
                <a:gd name="T48" fmla="*/ 353 w 493"/>
                <a:gd name="T49" fmla="*/ 127 h 810"/>
                <a:gd name="T50" fmla="*/ 309 w 493"/>
                <a:gd name="T51" fmla="*/ 74 h 810"/>
                <a:gd name="T52" fmla="*/ 237 w 493"/>
                <a:gd name="T53" fmla="*/ 54 h 810"/>
                <a:gd name="T54" fmla="*/ 89 w 493"/>
                <a:gd name="T55" fmla="*/ 176 h 810"/>
                <a:gd name="T56" fmla="*/ 18 w 493"/>
                <a:gd name="T57" fmla="*/ 176 h 810"/>
                <a:gd name="T58" fmla="*/ 18 w 493"/>
                <a:gd name="T59" fmla="*/ 64 h 810"/>
                <a:gd name="T60" fmla="*/ 151 w 493"/>
                <a:gd name="T61" fmla="*/ 15 h 810"/>
                <a:gd name="T62" fmla="*/ 262 w 493"/>
                <a:gd name="T6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3" h="810">
                  <a:moveTo>
                    <a:pt x="262" y="0"/>
                  </a:moveTo>
                  <a:cubicBezTo>
                    <a:pt x="334" y="0"/>
                    <a:pt x="389" y="16"/>
                    <a:pt x="426" y="48"/>
                  </a:cubicBezTo>
                  <a:cubicBezTo>
                    <a:pt x="463" y="80"/>
                    <a:pt x="482" y="126"/>
                    <a:pt x="482" y="187"/>
                  </a:cubicBezTo>
                  <a:cubicBezTo>
                    <a:pt x="482" y="207"/>
                    <a:pt x="480" y="226"/>
                    <a:pt x="476" y="244"/>
                  </a:cubicBezTo>
                  <a:cubicBezTo>
                    <a:pt x="472" y="261"/>
                    <a:pt x="465" y="278"/>
                    <a:pt x="457" y="295"/>
                  </a:cubicBezTo>
                  <a:cubicBezTo>
                    <a:pt x="448" y="312"/>
                    <a:pt x="436" y="331"/>
                    <a:pt x="421" y="350"/>
                  </a:cubicBezTo>
                  <a:cubicBezTo>
                    <a:pt x="406" y="370"/>
                    <a:pt x="390" y="390"/>
                    <a:pt x="372" y="410"/>
                  </a:cubicBezTo>
                  <a:cubicBezTo>
                    <a:pt x="354" y="430"/>
                    <a:pt x="323" y="463"/>
                    <a:pt x="279" y="510"/>
                  </a:cubicBezTo>
                  <a:cubicBezTo>
                    <a:pt x="204" y="589"/>
                    <a:pt x="150" y="657"/>
                    <a:pt x="115" y="716"/>
                  </a:cubicBezTo>
                  <a:lnTo>
                    <a:pt x="336" y="716"/>
                  </a:lnTo>
                  <a:cubicBezTo>
                    <a:pt x="355" y="716"/>
                    <a:pt x="371" y="715"/>
                    <a:pt x="382" y="712"/>
                  </a:cubicBezTo>
                  <a:cubicBezTo>
                    <a:pt x="394" y="710"/>
                    <a:pt x="404" y="706"/>
                    <a:pt x="411" y="701"/>
                  </a:cubicBezTo>
                  <a:cubicBezTo>
                    <a:pt x="418" y="695"/>
                    <a:pt x="423" y="688"/>
                    <a:pt x="427" y="679"/>
                  </a:cubicBezTo>
                  <a:cubicBezTo>
                    <a:pt x="431" y="670"/>
                    <a:pt x="437" y="657"/>
                    <a:pt x="443" y="638"/>
                  </a:cubicBezTo>
                  <a:lnTo>
                    <a:pt x="493" y="638"/>
                  </a:lnTo>
                  <a:lnTo>
                    <a:pt x="483" y="810"/>
                  </a:lnTo>
                  <a:lnTo>
                    <a:pt x="0" y="810"/>
                  </a:lnTo>
                  <a:lnTo>
                    <a:pt x="0" y="781"/>
                  </a:lnTo>
                  <a:cubicBezTo>
                    <a:pt x="17" y="740"/>
                    <a:pt x="40" y="698"/>
                    <a:pt x="68" y="655"/>
                  </a:cubicBezTo>
                  <a:cubicBezTo>
                    <a:pt x="97" y="613"/>
                    <a:pt x="137" y="562"/>
                    <a:pt x="190" y="504"/>
                  </a:cubicBezTo>
                  <a:cubicBezTo>
                    <a:pt x="235" y="454"/>
                    <a:pt x="268" y="416"/>
                    <a:pt x="287" y="390"/>
                  </a:cubicBezTo>
                  <a:cubicBezTo>
                    <a:pt x="309" y="362"/>
                    <a:pt x="326" y="338"/>
                    <a:pt x="336" y="317"/>
                  </a:cubicBezTo>
                  <a:cubicBezTo>
                    <a:pt x="347" y="297"/>
                    <a:pt x="355" y="277"/>
                    <a:pt x="360" y="259"/>
                  </a:cubicBezTo>
                  <a:cubicBezTo>
                    <a:pt x="364" y="241"/>
                    <a:pt x="367" y="223"/>
                    <a:pt x="367" y="204"/>
                  </a:cubicBezTo>
                  <a:cubicBezTo>
                    <a:pt x="367" y="175"/>
                    <a:pt x="362" y="149"/>
                    <a:pt x="353" y="127"/>
                  </a:cubicBezTo>
                  <a:cubicBezTo>
                    <a:pt x="343" y="104"/>
                    <a:pt x="329" y="87"/>
                    <a:pt x="309" y="74"/>
                  </a:cubicBezTo>
                  <a:cubicBezTo>
                    <a:pt x="290" y="61"/>
                    <a:pt x="266" y="54"/>
                    <a:pt x="237" y="54"/>
                  </a:cubicBezTo>
                  <a:cubicBezTo>
                    <a:pt x="163" y="54"/>
                    <a:pt x="114" y="95"/>
                    <a:pt x="89" y="176"/>
                  </a:cubicBezTo>
                  <a:lnTo>
                    <a:pt x="18" y="176"/>
                  </a:lnTo>
                  <a:lnTo>
                    <a:pt x="18" y="64"/>
                  </a:lnTo>
                  <a:cubicBezTo>
                    <a:pt x="65" y="41"/>
                    <a:pt x="109" y="25"/>
                    <a:pt x="151" y="15"/>
                  </a:cubicBezTo>
                  <a:cubicBezTo>
                    <a:pt x="192" y="5"/>
                    <a:pt x="229" y="0"/>
                    <a:pt x="26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6586538" y="3911600"/>
              <a:ext cx="68263" cy="107950"/>
            </a:xfrm>
            <a:custGeom>
              <a:avLst/>
              <a:gdLst>
                <a:gd name="T0" fmla="*/ 188 w 363"/>
                <a:gd name="T1" fmla="*/ 0 h 564"/>
                <a:gd name="T2" fmla="*/ 253 w 363"/>
                <a:gd name="T3" fmla="*/ 7 h 564"/>
                <a:gd name="T4" fmla="*/ 304 w 363"/>
                <a:gd name="T5" fmla="*/ 30 h 564"/>
                <a:gd name="T6" fmla="*/ 339 w 363"/>
                <a:gd name="T7" fmla="*/ 67 h 564"/>
                <a:gd name="T8" fmla="*/ 351 w 363"/>
                <a:gd name="T9" fmla="*/ 118 h 564"/>
                <a:gd name="T10" fmla="*/ 343 w 363"/>
                <a:gd name="T11" fmla="*/ 166 h 564"/>
                <a:gd name="T12" fmla="*/ 319 w 363"/>
                <a:gd name="T13" fmla="*/ 205 h 564"/>
                <a:gd name="T14" fmla="*/ 280 w 363"/>
                <a:gd name="T15" fmla="*/ 236 h 564"/>
                <a:gd name="T16" fmla="*/ 226 w 363"/>
                <a:gd name="T17" fmla="*/ 263 h 564"/>
                <a:gd name="T18" fmla="*/ 226 w 363"/>
                <a:gd name="T19" fmla="*/ 268 h 564"/>
                <a:gd name="T20" fmla="*/ 280 w 363"/>
                <a:gd name="T21" fmla="*/ 284 h 564"/>
                <a:gd name="T22" fmla="*/ 323 w 363"/>
                <a:gd name="T23" fmla="*/ 313 h 564"/>
                <a:gd name="T24" fmla="*/ 353 w 363"/>
                <a:gd name="T25" fmla="*/ 353 h 564"/>
                <a:gd name="T26" fmla="*/ 363 w 363"/>
                <a:gd name="T27" fmla="*/ 404 h 564"/>
                <a:gd name="T28" fmla="*/ 350 w 363"/>
                <a:gd name="T29" fmla="*/ 467 h 564"/>
                <a:gd name="T30" fmla="*/ 312 w 363"/>
                <a:gd name="T31" fmla="*/ 518 h 564"/>
                <a:gd name="T32" fmla="*/ 248 w 363"/>
                <a:gd name="T33" fmla="*/ 552 h 564"/>
                <a:gd name="T34" fmla="*/ 160 w 363"/>
                <a:gd name="T35" fmla="*/ 564 h 564"/>
                <a:gd name="T36" fmla="*/ 78 w 363"/>
                <a:gd name="T37" fmla="*/ 556 h 564"/>
                <a:gd name="T38" fmla="*/ 0 w 363"/>
                <a:gd name="T39" fmla="*/ 535 h 564"/>
                <a:gd name="T40" fmla="*/ 0 w 363"/>
                <a:gd name="T41" fmla="*/ 442 h 564"/>
                <a:gd name="T42" fmla="*/ 56 w 363"/>
                <a:gd name="T43" fmla="*/ 442 h 564"/>
                <a:gd name="T44" fmla="*/ 72 w 363"/>
                <a:gd name="T45" fmla="*/ 479 h 564"/>
                <a:gd name="T46" fmla="*/ 94 w 363"/>
                <a:gd name="T47" fmla="*/ 504 h 564"/>
                <a:gd name="T48" fmla="*/ 123 w 363"/>
                <a:gd name="T49" fmla="*/ 518 h 564"/>
                <a:gd name="T50" fmla="*/ 161 w 363"/>
                <a:gd name="T51" fmla="*/ 522 h 564"/>
                <a:gd name="T52" fmla="*/ 245 w 363"/>
                <a:gd name="T53" fmla="*/ 496 h 564"/>
                <a:gd name="T54" fmla="*/ 274 w 363"/>
                <a:gd name="T55" fmla="*/ 416 h 564"/>
                <a:gd name="T56" fmla="*/ 236 w 363"/>
                <a:gd name="T57" fmla="*/ 329 h 564"/>
                <a:gd name="T58" fmla="*/ 124 w 363"/>
                <a:gd name="T59" fmla="*/ 300 h 564"/>
                <a:gd name="T60" fmla="*/ 87 w 363"/>
                <a:gd name="T61" fmla="*/ 300 h 564"/>
                <a:gd name="T62" fmla="*/ 87 w 363"/>
                <a:gd name="T63" fmla="*/ 258 h 564"/>
                <a:gd name="T64" fmla="*/ 165 w 363"/>
                <a:gd name="T65" fmla="*/ 246 h 564"/>
                <a:gd name="T66" fmla="*/ 219 w 363"/>
                <a:gd name="T67" fmla="*/ 218 h 564"/>
                <a:gd name="T68" fmla="*/ 252 w 363"/>
                <a:gd name="T69" fmla="*/ 179 h 564"/>
                <a:gd name="T70" fmla="*/ 263 w 363"/>
                <a:gd name="T71" fmla="*/ 132 h 564"/>
                <a:gd name="T72" fmla="*/ 238 w 363"/>
                <a:gd name="T73" fmla="*/ 67 h 564"/>
                <a:gd name="T74" fmla="*/ 167 w 363"/>
                <a:gd name="T75" fmla="*/ 43 h 564"/>
                <a:gd name="T76" fmla="*/ 102 w 363"/>
                <a:gd name="T77" fmla="*/ 64 h 564"/>
                <a:gd name="T78" fmla="*/ 61 w 363"/>
                <a:gd name="T79" fmla="*/ 128 h 564"/>
                <a:gd name="T80" fmla="*/ 7 w 363"/>
                <a:gd name="T81" fmla="*/ 128 h 564"/>
                <a:gd name="T82" fmla="*/ 7 w 363"/>
                <a:gd name="T83" fmla="*/ 44 h 564"/>
                <a:gd name="T84" fmla="*/ 102 w 363"/>
                <a:gd name="T85" fmla="*/ 11 h 564"/>
                <a:gd name="T86" fmla="*/ 188 w 363"/>
                <a:gd name="T8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3" h="564">
                  <a:moveTo>
                    <a:pt x="188" y="0"/>
                  </a:moveTo>
                  <a:cubicBezTo>
                    <a:pt x="211" y="0"/>
                    <a:pt x="233" y="3"/>
                    <a:pt x="253" y="7"/>
                  </a:cubicBezTo>
                  <a:cubicBezTo>
                    <a:pt x="273" y="12"/>
                    <a:pt x="290" y="20"/>
                    <a:pt x="304" y="30"/>
                  </a:cubicBezTo>
                  <a:cubicBezTo>
                    <a:pt x="319" y="39"/>
                    <a:pt x="330" y="52"/>
                    <a:pt x="339" y="67"/>
                  </a:cubicBezTo>
                  <a:cubicBezTo>
                    <a:pt x="347" y="81"/>
                    <a:pt x="351" y="98"/>
                    <a:pt x="351" y="118"/>
                  </a:cubicBezTo>
                  <a:cubicBezTo>
                    <a:pt x="351" y="136"/>
                    <a:pt x="348" y="152"/>
                    <a:pt x="343" y="166"/>
                  </a:cubicBezTo>
                  <a:cubicBezTo>
                    <a:pt x="338" y="180"/>
                    <a:pt x="330" y="193"/>
                    <a:pt x="319" y="205"/>
                  </a:cubicBezTo>
                  <a:cubicBezTo>
                    <a:pt x="309" y="216"/>
                    <a:pt x="295" y="227"/>
                    <a:pt x="280" y="236"/>
                  </a:cubicBezTo>
                  <a:cubicBezTo>
                    <a:pt x="264" y="245"/>
                    <a:pt x="246" y="254"/>
                    <a:pt x="226" y="263"/>
                  </a:cubicBezTo>
                  <a:lnTo>
                    <a:pt x="226" y="268"/>
                  </a:lnTo>
                  <a:cubicBezTo>
                    <a:pt x="245" y="271"/>
                    <a:pt x="263" y="277"/>
                    <a:pt x="280" y="284"/>
                  </a:cubicBezTo>
                  <a:cubicBezTo>
                    <a:pt x="296" y="292"/>
                    <a:pt x="311" y="302"/>
                    <a:pt x="323" y="313"/>
                  </a:cubicBezTo>
                  <a:cubicBezTo>
                    <a:pt x="336" y="325"/>
                    <a:pt x="345" y="338"/>
                    <a:pt x="353" y="353"/>
                  </a:cubicBezTo>
                  <a:cubicBezTo>
                    <a:pt x="360" y="369"/>
                    <a:pt x="363" y="385"/>
                    <a:pt x="363" y="404"/>
                  </a:cubicBezTo>
                  <a:cubicBezTo>
                    <a:pt x="363" y="427"/>
                    <a:pt x="359" y="448"/>
                    <a:pt x="350" y="467"/>
                  </a:cubicBezTo>
                  <a:cubicBezTo>
                    <a:pt x="342" y="487"/>
                    <a:pt x="329" y="504"/>
                    <a:pt x="312" y="518"/>
                  </a:cubicBezTo>
                  <a:cubicBezTo>
                    <a:pt x="295" y="533"/>
                    <a:pt x="273" y="544"/>
                    <a:pt x="248" y="552"/>
                  </a:cubicBezTo>
                  <a:cubicBezTo>
                    <a:pt x="223" y="560"/>
                    <a:pt x="193" y="564"/>
                    <a:pt x="160" y="564"/>
                  </a:cubicBezTo>
                  <a:cubicBezTo>
                    <a:pt x="133" y="564"/>
                    <a:pt x="106" y="561"/>
                    <a:pt x="78" y="556"/>
                  </a:cubicBezTo>
                  <a:cubicBezTo>
                    <a:pt x="51" y="551"/>
                    <a:pt x="25" y="544"/>
                    <a:pt x="0" y="535"/>
                  </a:cubicBezTo>
                  <a:lnTo>
                    <a:pt x="0" y="442"/>
                  </a:lnTo>
                  <a:lnTo>
                    <a:pt x="56" y="442"/>
                  </a:lnTo>
                  <a:cubicBezTo>
                    <a:pt x="60" y="457"/>
                    <a:pt x="66" y="469"/>
                    <a:pt x="72" y="479"/>
                  </a:cubicBezTo>
                  <a:cubicBezTo>
                    <a:pt x="78" y="489"/>
                    <a:pt x="86" y="497"/>
                    <a:pt x="94" y="504"/>
                  </a:cubicBezTo>
                  <a:cubicBezTo>
                    <a:pt x="103" y="510"/>
                    <a:pt x="112" y="515"/>
                    <a:pt x="123" y="518"/>
                  </a:cubicBezTo>
                  <a:cubicBezTo>
                    <a:pt x="134" y="521"/>
                    <a:pt x="147" y="522"/>
                    <a:pt x="161" y="522"/>
                  </a:cubicBezTo>
                  <a:cubicBezTo>
                    <a:pt x="198" y="522"/>
                    <a:pt x="226" y="513"/>
                    <a:pt x="245" y="496"/>
                  </a:cubicBezTo>
                  <a:cubicBezTo>
                    <a:pt x="264" y="478"/>
                    <a:pt x="274" y="451"/>
                    <a:pt x="274" y="416"/>
                  </a:cubicBezTo>
                  <a:cubicBezTo>
                    <a:pt x="274" y="378"/>
                    <a:pt x="261" y="349"/>
                    <a:pt x="236" y="329"/>
                  </a:cubicBezTo>
                  <a:cubicBezTo>
                    <a:pt x="211" y="309"/>
                    <a:pt x="174" y="300"/>
                    <a:pt x="124" y="300"/>
                  </a:cubicBezTo>
                  <a:lnTo>
                    <a:pt x="87" y="300"/>
                  </a:lnTo>
                  <a:lnTo>
                    <a:pt x="87" y="258"/>
                  </a:lnTo>
                  <a:cubicBezTo>
                    <a:pt x="117" y="257"/>
                    <a:pt x="143" y="253"/>
                    <a:pt x="165" y="246"/>
                  </a:cubicBezTo>
                  <a:cubicBezTo>
                    <a:pt x="187" y="239"/>
                    <a:pt x="205" y="230"/>
                    <a:pt x="219" y="218"/>
                  </a:cubicBezTo>
                  <a:cubicBezTo>
                    <a:pt x="234" y="207"/>
                    <a:pt x="245" y="194"/>
                    <a:pt x="252" y="179"/>
                  </a:cubicBezTo>
                  <a:cubicBezTo>
                    <a:pt x="259" y="164"/>
                    <a:pt x="263" y="149"/>
                    <a:pt x="263" y="132"/>
                  </a:cubicBezTo>
                  <a:cubicBezTo>
                    <a:pt x="263" y="104"/>
                    <a:pt x="255" y="82"/>
                    <a:pt x="238" y="67"/>
                  </a:cubicBezTo>
                  <a:cubicBezTo>
                    <a:pt x="222" y="51"/>
                    <a:pt x="198" y="43"/>
                    <a:pt x="167" y="43"/>
                  </a:cubicBezTo>
                  <a:cubicBezTo>
                    <a:pt x="141" y="43"/>
                    <a:pt x="120" y="50"/>
                    <a:pt x="102" y="64"/>
                  </a:cubicBezTo>
                  <a:cubicBezTo>
                    <a:pt x="84" y="78"/>
                    <a:pt x="71" y="100"/>
                    <a:pt x="61" y="128"/>
                  </a:cubicBezTo>
                  <a:lnTo>
                    <a:pt x="7" y="128"/>
                  </a:lnTo>
                  <a:lnTo>
                    <a:pt x="7" y="44"/>
                  </a:lnTo>
                  <a:cubicBezTo>
                    <a:pt x="41" y="29"/>
                    <a:pt x="72" y="18"/>
                    <a:pt x="102" y="11"/>
                  </a:cubicBezTo>
                  <a:cubicBezTo>
                    <a:pt x="132" y="4"/>
                    <a:pt x="161" y="0"/>
                    <a:pt x="18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6748463" y="3963988"/>
              <a:ext cx="138113" cy="144463"/>
            </a:xfrm>
            <a:custGeom>
              <a:avLst/>
              <a:gdLst>
                <a:gd name="T0" fmla="*/ 38 w 87"/>
                <a:gd name="T1" fmla="*/ 0 h 91"/>
                <a:gd name="T2" fmla="*/ 48 w 87"/>
                <a:gd name="T3" fmla="*/ 0 h 91"/>
                <a:gd name="T4" fmla="*/ 48 w 87"/>
                <a:gd name="T5" fmla="*/ 41 h 91"/>
                <a:gd name="T6" fmla="*/ 87 w 87"/>
                <a:gd name="T7" fmla="*/ 41 h 91"/>
                <a:gd name="T8" fmla="*/ 87 w 87"/>
                <a:gd name="T9" fmla="*/ 50 h 91"/>
                <a:gd name="T10" fmla="*/ 48 w 87"/>
                <a:gd name="T11" fmla="*/ 50 h 91"/>
                <a:gd name="T12" fmla="*/ 48 w 87"/>
                <a:gd name="T13" fmla="*/ 91 h 91"/>
                <a:gd name="T14" fmla="*/ 38 w 87"/>
                <a:gd name="T15" fmla="*/ 91 h 91"/>
                <a:gd name="T16" fmla="*/ 38 w 87"/>
                <a:gd name="T17" fmla="*/ 50 h 91"/>
                <a:gd name="T18" fmla="*/ 0 w 87"/>
                <a:gd name="T19" fmla="*/ 50 h 91"/>
                <a:gd name="T20" fmla="*/ 0 w 87"/>
                <a:gd name="T21" fmla="*/ 41 h 91"/>
                <a:gd name="T22" fmla="*/ 38 w 87"/>
                <a:gd name="T23" fmla="*/ 41 h 91"/>
                <a:gd name="T24" fmla="*/ 38 w 87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91">
                  <a:moveTo>
                    <a:pt x="38" y="0"/>
                  </a:moveTo>
                  <a:lnTo>
                    <a:pt x="48" y="0"/>
                  </a:lnTo>
                  <a:lnTo>
                    <a:pt x="48" y="41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48" y="50"/>
                  </a:lnTo>
                  <a:lnTo>
                    <a:pt x="48" y="91"/>
                  </a:lnTo>
                  <a:lnTo>
                    <a:pt x="38" y="91"/>
                  </a:lnTo>
                  <a:lnTo>
                    <a:pt x="38" y="50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38" y="4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7169150" y="3948113"/>
              <a:ext cx="88900" cy="153988"/>
            </a:xfrm>
            <a:custGeom>
              <a:avLst/>
              <a:gdLst>
                <a:gd name="T0" fmla="*/ 274 w 467"/>
                <a:gd name="T1" fmla="*/ 0 h 810"/>
                <a:gd name="T2" fmla="*/ 307 w 467"/>
                <a:gd name="T3" fmla="*/ 0 h 810"/>
                <a:gd name="T4" fmla="*/ 303 w 467"/>
                <a:gd name="T5" fmla="*/ 156 h 810"/>
                <a:gd name="T6" fmla="*/ 303 w 467"/>
                <a:gd name="T7" fmla="*/ 657 h 810"/>
                <a:gd name="T8" fmla="*/ 307 w 467"/>
                <a:gd name="T9" fmla="*/ 708 h 810"/>
                <a:gd name="T10" fmla="*/ 320 w 467"/>
                <a:gd name="T11" fmla="*/ 736 h 810"/>
                <a:gd name="T12" fmla="*/ 348 w 467"/>
                <a:gd name="T13" fmla="*/ 753 h 810"/>
                <a:gd name="T14" fmla="*/ 394 w 467"/>
                <a:gd name="T15" fmla="*/ 762 h 810"/>
                <a:gd name="T16" fmla="*/ 467 w 467"/>
                <a:gd name="T17" fmla="*/ 767 h 810"/>
                <a:gd name="T18" fmla="*/ 467 w 467"/>
                <a:gd name="T19" fmla="*/ 810 h 810"/>
                <a:gd name="T20" fmla="*/ 33 w 467"/>
                <a:gd name="T21" fmla="*/ 810 h 810"/>
                <a:gd name="T22" fmla="*/ 33 w 467"/>
                <a:gd name="T23" fmla="*/ 767 h 810"/>
                <a:gd name="T24" fmla="*/ 126 w 467"/>
                <a:gd name="T25" fmla="*/ 759 h 810"/>
                <a:gd name="T26" fmla="*/ 169 w 467"/>
                <a:gd name="T27" fmla="*/ 744 h 810"/>
                <a:gd name="T28" fmla="*/ 190 w 467"/>
                <a:gd name="T29" fmla="*/ 716 h 810"/>
                <a:gd name="T30" fmla="*/ 197 w 467"/>
                <a:gd name="T31" fmla="*/ 657 h 810"/>
                <a:gd name="T32" fmla="*/ 197 w 467"/>
                <a:gd name="T33" fmla="*/ 181 h 810"/>
                <a:gd name="T34" fmla="*/ 189 w 467"/>
                <a:gd name="T35" fmla="*/ 147 h 810"/>
                <a:gd name="T36" fmla="*/ 165 w 467"/>
                <a:gd name="T37" fmla="*/ 136 h 810"/>
                <a:gd name="T38" fmla="*/ 111 w 467"/>
                <a:gd name="T39" fmla="*/ 156 h 810"/>
                <a:gd name="T40" fmla="*/ 26 w 467"/>
                <a:gd name="T41" fmla="*/ 209 h 810"/>
                <a:gd name="T42" fmla="*/ 0 w 467"/>
                <a:gd name="T43" fmla="*/ 164 h 810"/>
                <a:gd name="T44" fmla="*/ 274 w 467"/>
                <a:gd name="T45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7" h="810">
                  <a:moveTo>
                    <a:pt x="274" y="0"/>
                  </a:moveTo>
                  <a:lnTo>
                    <a:pt x="307" y="0"/>
                  </a:lnTo>
                  <a:cubicBezTo>
                    <a:pt x="304" y="38"/>
                    <a:pt x="303" y="90"/>
                    <a:pt x="303" y="156"/>
                  </a:cubicBezTo>
                  <a:lnTo>
                    <a:pt x="303" y="657"/>
                  </a:lnTo>
                  <a:cubicBezTo>
                    <a:pt x="303" y="679"/>
                    <a:pt x="304" y="696"/>
                    <a:pt x="307" y="708"/>
                  </a:cubicBezTo>
                  <a:cubicBezTo>
                    <a:pt x="309" y="719"/>
                    <a:pt x="314" y="729"/>
                    <a:pt x="320" y="736"/>
                  </a:cubicBezTo>
                  <a:cubicBezTo>
                    <a:pt x="327" y="743"/>
                    <a:pt x="336" y="749"/>
                    <a:pt x="348" y="753"/>
                  </a:cubicBezTo>
                  <a:cubicBezTo>
                    <a:pt x="360" y="757"/>
                    <a:pt x="375" y="760"/>
                    <a:pt x="394" y="762"/>
                  </a:cubicBezTo>
                  <a:cubicBezTo>
                    <a:pt x="412" y="765"/>
                    <a:pt x="436" y="766"/>
                    <a:pt x="467" y="767"/>
                  </a:cubicBezTo>
                  <a:lnTo>
                    <a:pt x="467" y="810"/>
                  </a:lnTo>
                  <a:lnTo>
                    <a:pt x="33" y="810"/>
                  </a:lnTo>
                  <a:lnTo>
                    <a:pt x="33" y="767"/>
                  </a:lnTo>
                  <a:cubicBezTo>
                    <a:pt x="77" y="765"/>
                    <a:pt x="108" y="762"/>
                    <a:pt x="126" y="759"/>
                  </a:cubicBezTo>
                  <a:cubicBezTo>
                    <a:pt x="145" y="756"/>
                    <a:pt x="159" y="751"/>
                    <a:pt x="169" y="744"/>
                  </a:cubicBezTo>
                  <a:cubicBezTo>
                    <a:pt x="179" y="737"/>
                    <a:pt x="186" y="728"/>
                    <a:pt x="190" y="716"/>
                  </a:cubicBezTo>
                  <a:cubicBezTo>
                    <a:pt x="195" y="704"/>
                    <a:pt x="197" y="684"/>
                    <a:pt x="197" y="657"/>
                  </a:cubicBezTo>
                  <a:lnTo>
                    <a:pt x="197" y="181"/>
                  </a:lnTo>
                  <a:cubicBezTo>
                    <a:pt x="197" y="166"/>
                    <a:pt x="194" y="154"/>
                    <a:pt x="189" y="147"/>
                  </a:cubicBezTo>
                  <a:cubicBezTo>
                    <a:pt x="183" y="140"/>
                    <a:pt x="175" y="136"/>
                    <a:pt x="165" y="136"/>
                  </a:cubicBezTo>
                  <a:cubicBezTo>
                    <a:pt x="152" y="136"/>
                    <a:pt x="134" y="143"/>
                    <a:pt x="111" y="156"/>
                  </a:cubicBezTo>
                  <a:cubicBezTo>
                    <a:pt x="88" y="169"/>
                    <a:pt x="60" y="186"/>
                    <a:pt x="26" y="209"/>
                  </a:cubicBezTo>
                  <a:lnTo>
                    <a:pt x="0" y="164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7342188" y="3994150"/>
              <a:ext cx="80963" cy="84138"/>
            </a:xfrm>
            <a:custGeom>
              <a:avLst/>
              <a:gdLst>
                <a:gd name="T0" fmla="*/ 21 w 51"/>
                <a:gd name="T1" fmla="*/ 0 h 53"/>
                <a:gd name="T2" fmla="*/ 30 w 51"/>
                <a:gd name="T3" fmla="*/ 0 h 53"/>
                <a:gd name="T4" fmla="*/ 28 w 51"/>
                <a:gd name="T5" fmla="*/ 22 h 53"/>
                <a:gd name="T6" fmla="*/ 46 w 51"/>
                <a:gd name="T7" fmla="*/ 9 h 53"/>
                <a:gd name="T8" fmla="*/ 51 w 51"/>
                <a:gd name="T9" fmla="*/ 17 h 53"/>
                <a:gd name="T10" fmla="*/ 31 w 51"/>
                <a:gd name="T11" fmla="*/ 26 h 53"/>
                <a:gd name="T12" fmla="*/ 51 w 51"/>
                <a:gd name="T13" fmla="*/ 36 h 53"/>
                <a:gd name="T14" fmla="*/ 46 w 51"/>
                <a:gd name="T15" fmla="*/ 44 h 53"/>
                <a:gd name="T16" fmla="*/ 28 w 51"/>
                <a:gd name="T17" fmla="*/ 31 h 53"/>
                <a:gd name="T18" fmla="*/ 30 w 51"/>
                <a:gd name="T19" fmla="*/ 53 h 53"/>
                <a:gd name="T20" fmla="*/ 21 w 51"/>
                <a:gd name="T21" fmla="*/ 53 h 53"/>
                <a:gd name="T22" fmla="*/ 23 w 51"/>
                <a:gd name="T23" fmla="*/ 31 h 53"/>
                <a:gd name="T24" fmla="*/ 5 w 51"/>
                <a:gd name="T25" fmla="*/ 44 h 53"/>
                <a:gd name="T26" fmla="*/ 0 w 51"/>
                <a:gd name="T27" fmla="*/ 36 h 53"/>
                <a:gd name="T28" fmla="*/ 20 w 51"/>
                <a:gd name="T29" fmla="*/ 26 h 53"/>
                <a:gd name="T30" fmla="*/ 0 w 51"/>
                <a:gd name="T31" fmla="*/ 17 h 53"/>
                <a:gd name="T32" fmla="*/ 5 w 51"/>
                <a:gd name="T33" fmla="*/ 9 h 53"/>
                <a:gd name="T34" fmla="*/ 23 w 51"/>
                <a:gd name="T35" fmla="*/ 22 h 53"/>
                <a:gd name="T36" fmla="*/ 21 w 51"/>
                <a:gd name="T3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3">
                  <a:moveTo>
                    <a:pt x="21" y="0"/>
                  </a:moveTo>
                  <a:lnTo>
                    <a:pt x="30" y="0"/>
                  </a:lnTo>
                  <a:lnTo>
                    <a:pt x="28" y="22"/>
                  </a:lnTo>
                  <a:lnTo>
                    <a:pt x="46" y="9"/>
                  </a:lnTo>
                  <a:lnTo>
                    <a:pt x="51" y="17"/>
                  </a:lnTo>
                  <a:lnTo>
                    <a:pt x="31" y="26"/>
                  </a:lnTo>
                  <a:lnTo>
                    <a:pt x="51" y="36"/>
                  </a:lnTo>
                  <a:lnTo>
                    <a:pt x="46" y="44"/>
                  </a:lnTo>
                  <a:lnTo>
                    <a:pt x="28" y="31"/>
                  </a:lnTo>
                  <a:lnTo>
                    <a:pt x="30" y="53"/>
                  </a:lnTo>
                  <a:lnTo>
                    <a:pt x="21" y="53"/>
                  </a:lnTo>
                  <a:lnTo>
                    <a:pt x="23" y="31"/>
                  </a:lnTo>
                  <a:lnTo>
                    <a:pt x="5" y="44"/>
                  </a:lnTo>
                  <a:lnTo>
                    <a:pt x="0" y="36"/>
                  </a:lnTo>
                  <a:lnTo>
                    <a:pt x="20" y="26"/>
                  </a:lnTo>
                  <a:lnTo>
                    <a:pt x="0" y="17"/>
                  </a:lnTo>
                  <a:lnTo>
                    <a:pt x="5" y="9"/>
                  </a:lnTo>
                  <a:lnTo>
                    <a:pt x="23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7502525" y="3948113"/>
              <a:ext cx="95250" cy="153988"/>
            </a:xfrm>
            <a:custGeom>
              <a:avLst/>
              <a:gdLst>
                <a:gd name="T0" fmla="*/ 262 w 493"/>
                <a:gd name="T1" fmla="*/ 0 h 810"/>
                <a:gd name="T2" fmla="*/ 426 w 493"/>
                <a:gd name="T3" fmla="*/ 48 h 810"/>
                <a:gd name="T4" fmla="*/ 482 w 493"/>
                <a:gd name="T5" fmla="*/ 187 h 810"/>
                <a:gd name="T6" fmla="*/ 476 w 493"/>
                <a:gd name="T7" fmla="*/ 244 h 810"/>
                <a:gd name="T8" fmla="*/ 457 w 493"/>
                <a:gd name="T9" fmla="*/ 295 h 810"/>
                <a:gd name="T10" fmla="*/ 421 w 493"/>
                <a:gd name="T11" fmla="*/ 350 h 810"/>
                <a:gd name="T12" fmla="*/ 372 w 493"/>
                <a:gd name="T13" fmla="*/ 410 h 810"/>
                <a:gd name="T14" fmla="*/ 279 w 493"/>
                <a:gd name="T15" fmla="*/ 510 h 810"/>
                <a:gd name="T16" fmla="*/ 115 w 493"/>
                <a:gd name="T17" fmla="*/ 716 h 810"/>
                <a:gd name="T18" fmla="*/ 336 w 493"/>
                <a:gd name="T19" fmla="*/ 716 h 810"/>
                <a:gd name="T20" fmla="*/ 382 w 493"/>
                <a:gd name="T21" fmla="*/ 712 h 810"/>
                <a:gd name="T22" fmla="*/ 411 w 493"/>
                <a:gd name="T23" fmla="*/ 701 h 810"/>
                <a:gd name="T24" fmla="*/ 427 w 493"/>
                <a:gd name="T25" fmla="*/ 679 h 810"/>
                <a:gd name="T26" fmla="*/ 443 w 493"/>
                <a:gd name="T27" fmla="*/ 638 h 810"/>
                <a:gd name="T28" fmla="*/ 493 w 493"/>
                <a:gd name="T29" fmla="*/ 638 h 810"/>
                <a:gd name="T30" fmla="*/ 483 w 493"/>
                <a:gd name="T31" fmla="*/ 810 h 810"/>
                <a:gd name="T32" fmla="*/ 0 w 493"/>
                <a:gd name="T33" fmla="*/ 810 h 810"/>
                <a:gd name="T34" fmla="*/ 0 w 493"/>
                <a:gd name="T35" fmla="*/ 781 h 810"/>
                <a:gd name="T36" fmla="*/ 68 w 493"/>
                <a:gd name="T37" fmla="*/ 655 h 810"/>
                <a:gd name="T38" fmla="*/ 190 w 493"/>
                <a:gd name="T39" fmla="*/ 504 h 810"/>
                <a:gd name="T40" fmla="*/ 287 w 493"/>
                <a:gd name="T41" fmla="*/ 390 h 810"/>
                <a:gd name="T42" fmla="*/ 336 w 493"/>
                <a:gd name="T43" fmla="*/ 317 h 810"/>
                <a:gd name="T44" fmla="*/ 360 w 493"/>
                <a:gd name="T45" fmla="*/ 259 h 810"/>
                <a:gd name="T46" fmla="*/ 367 w 493"/>
                <a:gd name="T47" fmla="*/ 204 h 810"/>
                <a:gd name="T48" fmla="*/ 353 w 493"/>
                <a:gd name="T49" fmla="*/ 127 h 810"/>
                <a:gd name="T50" fmla="*/ 309 w 493"/>
                <a:gd name="T51" fmla="*/ 74 h 810"/>
                <a:gd name="T52" fmla="*/ 237 w 493"/>
                <a:gd name="T53" fmla="*/ 54 h 810"/>
                <a:gd name="T54" fmla="*/ 89 w 493"/>
                <a:gd name="T55" fmla="*/ 176 h 810"/>
                <a:gd name="T56" fmla="*/ 18 w 493"/>
                <a:gd name="T57" fmla="*/ 176 h 810"/>
                <a:gd name="T58" fmla="*/ 18 w 493"/>
                <a:gd name="T59" fmla="*/ 64 h 810"/>
                <a:gd name="T60" fmla="*/ 151 w 493"/>
                <a:gd name="T61" fmla="*/ 15 h 810"/>
                <a:gd name="T62" fmla="*/ 262 w 493"/>
                <a:gd name="T6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3" h="810">
                  <a:moveTo>
                    <a:pt x="262" y="0"/>
                  </a:moveTo>
                  <a:cubicBezTo>
                    <a:pt x="334" y="0"/>
                    <a:pt x="389" y="16"/>
                    <a:pt x="426" y="48"/>
                  </a:cubicBezTo>
                  <a:cubicBezTo>
                    <a:pt x="463" y="80"/>
                    <a:pt x="482" y="126"/>
                    <a:pt x="482" y="187"/>
                  </a:cubicBezTo>
                  <a:cubicBezTo>
                    <a:pt x="482" y="207"/>
                    <a:pt x="480" y="226"/>
                    <a:pt x="476" y="244"/>
                  </a:cubicBezTo>
                  <a:cubicBezTo>
                    <a:pt x="472" y="261"/>
                    <a:pt x="465" y="278"/>
                    <a:pt x="457" y="295"/>
                  </a:cubicBezTo>
                  <a:cubicBezTo>
                    <a:pt x="448" y="312"/>
                    <a:pt x="436" y="331"/>
                    <a:pt x="421" y="350"/>
                  </a:cubicBezTo>
                  <a:cubicBezTo>
                    <a:pt x="406" y="370"/>
                    <a:pt x="390" y="390"/>
                    <a:pt x="372" y="410"/>
                  </a:cubicBezTo>
                  <a:cubicBezTo>
                    <a:pt x="354" y="430"/>
                    <a:pt x="323" y="463"/>
                    <a:pt x="279" y="510"/>
                  </a:cubicBezTo>
                  <a:cubicBezTo>
                    <a:pt x="204" y="589"/>
                    <a:pt x="150" y="657"/>
                    <a:pt x="115" y="716"/>
                  </a:cubicBezTo>
                  <a:lnTo>
                    <a:pt x="336" y="716"/>
                  </a:lnTo>
                  <a:cubicBezTo>
                    <a:pt x="355" y="716"/>
                    <a:pt x="371" y="715"/>
                    <a:pt x="382" y="712"/>
                  </a:cubicBezTo>
                  <a:cubicBezTo>
                    <a:pt x="394" y="710"/>
                    <a:pt x="404" y="706"/>
                    <a:pt x="411" y="701"/>
                  </a:cubicBezTo>
                  <a:cubicBezTo>
                    <a:pt x="418" y="695"/>
                    <a:pt x="423" y="688"/>
                    <a:pt x="427" y="679"/>
                  </a:cubicBezTo>
                  <a:cubicBezTo>
                    <a:pt x="431" y="670"/>
                    <a:pt x="437" y="657"/>
                    <a:pt x="443" y="638"/>
                  </a:cubicBezTo>
                  <a:lnTo>
                    <a:pt x="493" y="638"/>
                  </a:lnTo>
                  <a:lnTo>
                    <a:pt x="483" y="810"/>
                  </a:lnTo>
                  <a:lnTo>
                    <a:pt x="0" y="810"/>
                  </a:lnTo>
                  <a:lnTo>
                    <a:pt x="0" y="781"/>
                  </a:lnTo>
                  <a:cubicBezTo>
                    <a:pt x="17" y="740"/>
                    <a:pt x="40" y="698"/>
                    <a:pt x="68" y="655"/>
                  </a:cubicBezTo>
                  <a:cubicBezTo>
                    <a:pt x="97" y="613"/>
                    <a:pt x="137" y="562"/>
                    <a:pt x="190" y="504"/>
                  </a:cubicBezTo>
                  <a:cubicBezTo>
                    <a:pt x="235" y="454"/>
                    <a:pt x="268" y="416"/>
                    <a:pt x="287" y="390"/>
                  </a:cubicBezTo>
                  <a:cubicBezTo>
                    <a:pt x="309" y="362"/>
                    <a:pt x="326" y="338"/>
                    <a:pt x="336" y="317"/>
                  </a:cubicBezTo>
                  <a:cubicBezTo>
                    <a:pt x="347" y="297"/>
                    <a:pt x="355" y="277"/>
                    <a:pt x="360" y="259"/>
                  </a:cubicBezTo>
                  <a:cubicBezTo>
                    <a:pt x="364" y="241"/>
                    <a:pt x="367" y="223"/>
                    <a:pt x="367" y="204"/>
                  </a:cubicBezTo>
                  <a:cubicBezTo>
                    <a:pt x="367" y="175"/>
                    <a:pt x="362" y="149"/>
                    <a:pt x="353" y="127"/>
                  </a:cubicBezTo>
                  <a:cubicBezTo>
                    <a:pt x="343" y="104"/>
                    <a:pt x="329" y="87"/>
                    <a:pt x="309" y="74"/>
                  </a:cubicBezTo>
                  <a:cubicBezTo>
                    <a:pt x="290" y="61"/>
                    <a:pt x="266" y="54"/>
                    <a:pt x="237" y="54"/>
                  </a:cubicBezTo>
                  <a:cubicBezTo>
                    <a:pt x="163" y="54"/>
                    <a:pt x="114" y="95"/>
                    <a:pt x="89" y="176"/>
                  </a:cubicBezTo>
                  <a:lnTo>
                    <a:pt x="18" y="176"/>
                  </a:lnTo>
                  <a:lnTo>
                    <a:pt x="18" y="64"/>
                  </a:lnTo>
                  <a:cubicBezTo>
                    <a:pt x="65" y="41"/>
                    <a:pt x="109" y="25"/>
                    <a:pt x="151" y="15"/>
                  </a:cubicBezTo>
                  <a:cubicBezTo>
                    <a:pt x="192" y="5"/>
                    <a:pt x="229" y="0"/>
                    <a:pt x="26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7626350" y="3911600"/>
              <a:ext cx="71438" cy="106363"/>
            </a:xfrm>
            <a:custGeom>
              <a:avLst/>
              <a:gdLst>
                <a:gd name="T0" fmla="*/ 198 w 372"/>
                <a:gd name="T1" fmla="*/ 0 h 557"/>
                <a:gd name="T2" fmla="*/ 275 w 372"/>
                <a:gd name="T3" fmla="*/ 10 h 557"/>
                <a:gd name="T4" fmla="*/ 326 w 372"/>
                <a:gd name="T5" fmla="*/ 38 h 557"/>
                <a:gd name="T6" fmla="*/ 355 w 372"/>
                <a:gd name="T7" fmla="*/ 79 h 557"/>
                <a:gd name="T8" fmla="*/ 363 w 372"/>
                <a:gd name="T9" fmla="*/ 131 h 557"/>
                <a:gd name="T10" fmla="*/ 361 w 372"/>
                <a:gd name="T11" fmla="*/ 162 h 557"/>
                <a:gd name="T12" fmla="*/ 353 w 372"/>
                <a:gd name="T13" fmla="*/ 190 h 557"/>
                <a:gd name="T14" fmla="*/ 338 w 372"/>
                <a:gd name="T15" fmla="*/ 218 h 557"/>
                <a:gd name="T16" fmla="*/ 314 w 372"/>
                <a:gd name="T17" fmla="*/ 248 h 557"/>
                <a:gd name="T18" fmla="*/ 286 w 372"/>
                <a:gd name="T19" fmla="*/ 280 h 557"/>
                <a:gd name="T20" fmla="*/ 248 w 372"/>
                <a:gd name="T21" fmla="*/ 319 h 557"/>
                <a:gd name="T22" fmla="*/ 206 w 372"/>
                <a:gd name="T23" fmla="*/ 362 h 557"/>
                <a:gd name="T24" fmla="*/ 162 w 372"/>
                <a:gd name="T25" fmla="*/ 406 h 557"/>
                <a:gd name="T26" fmla="*/ 124 w 372"/>
                <a:gd name="T27" fmla="*/ 449 h 557"/>
                <a:gd name="T28" fmla="*/ 95 w 372"/>
                <a:gd name="T29" fmla="*/ 487 h 557"/>
                <a:gd name="T30" fmla="*/ 254 w 372"/>
                <a:gd name="T31" fmla="*/ 487 h 557"/>
                <a:gd name="T32" fmla="*/ 286 w 372"/>
                <a:gd name="T33" fmla="*/ 485 h 557"/>
                <a:gd name="T34" fmla="*/ 306 w 372"/>
                <a:gd name="T35" fmla="*/ 478 h 557"/>
                <a:gd name="T36" fmla="*/ 319 w 372"/>
                <a:gd name="T37" fmla="*/ 463 h 557"/>
                <a:gd name="T38" fmla="*/ 332 w 372"/>
                <a:gd name="T39" fmla="*/ 434 h 557"/>
                <a:gd name="T40" fmla="*/ 372 w 372"/>
                <a:gd name="T41" fmla="*/ 434 h 557"/>
                <a:gd name="T42" fmla="*/ 368 w 372"/>
                <a:gd name="T43" fmla="*/ 495 h 557"/>
                <a:gd name="T44" fmla="*/ 364 w 372"/>
                <a:gd name="T45" fmla="*/ 557 h 557"/>
                <a:gd name="T46" fmla="*/ 0 w 372"/>
                <a:gd name="T47" fmla="*/ 557 h 557"/>
                <a:gd name="T48" fmla="*/ 0 w 372"/>
                <a:gd name="T49" fmla="*/ 534 h 557"/>
                <a:gd name="T50" fmla="*/ 24 w 372"/>
                <a:gd name="T51" fmla="*/ 488 h 557"/>
                <a:gd name="T52" fmla="*/ 55 w 372"/>
                <a:gd name="T53" fmla="*/ 443 h 557"/>
                <a:gd name="T54" fmla="*/ 94 w 372"/>
                <a:gd name="T55" fmla="*/ 395 h 557"/>
                <a:gd name="T56" fmla="*/ 143 w 372"/>
                <a:gd name="T57" fmla="*/ 343 h 557"/>
                <a:gd name="T58" fmla="*/ 209 w 372"/>
                <a:gd name="T59" fmla="*/ 274 h 557"/>
                <a:gd name="T60" fmla="*/ 249 w 372"/>
                <a:gd name="T61" fmla="*/ 224 h 557"/>
                <a:gd name="T62" fmla="*/ 269 w 372"/>
                <a:gd name="T63" fmla="*/ 182 h 557"/>
                <a:gd name="T64" fmla="*/ 274 w 372"/>
                <a:gd name="T65" fmla="*/ 142 h 557"/>
                <a:gd name="T66" fmla="*/ 268 w 372"/>
                <a:gd name="T67" fmla="*/ 102 h 557"/>
                <a:gd name="T68" fmla="*/ 250 w 372"/>
                <a:gd name="T69" fmla="*/ 70 h 557"/>
                <a:gd name="T70" fmla="*/ 220 w 372"/>
                <a:gd name="T71" fmla="*/ 50 h 557"/>
                <a:gd name="T72" fmla="*/ 179 w 372"/>
                <a:gd name="T73" fmla="*/ 43 h 557"/>
                <a:gd name="T74" fmla="*/ 112 w 372"/>
                <a:gd name="T75" fmla="*/ 64 h 557"/>
                <a:gd name="T76" fmla="*/ 70 w 372"/>
                <a:gd name="T77" fmla="*/ 127 h 557"/>
                <a:gd name="T78" fmla="*/ 14 w 372"/>
                <a:gd name="T79" fmla="*/ 127 h 557"/>
                <a:gd name="T80" fmla="*/ 14 w 372"/>
                <a:gd name="T81" fmla="*/ 44 h 557"/>
                <a:gd name="T82" fmla="*/ 115 w 372"/>
                <a:gd name="T83" fmla="*/ 10 h 557"/>
                <a:gd name="T84" fmla="*/ 198 w 372"/>
                <a:gd name="T8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2" h="557">
                  <a:moveTo>
                    <a:pt x="198" y="0"/>
                  </a:moveTo>
                  <a:cubicBezTo>
                    <a:pt x="228" y="0"/>
                    <a:pt x="254" y="3"/>
                    <a:pt x="275" y="10"/>
                  </a:cubicBezTo>
                  <a:cubicBezTo>
                    <a:pt x="296" y="17"/>
                    <a:pt x="313" y="26"/>
                    <a:pt x="326" y="38"/>
                  </a:cubicBezTo>
                  <a:cubicBezTo>
                    <a:pt x="339" y="49"/>
                    <a:pt x="349" y="63"/>
                    <a:pt x="355" y="79"/>
                  </a:cubicBezTo>
                  <a:cubicBezTo>
                    <a:pt x="360" y="95"/>
                    <a:pt x="363" y="112"/>
                    <a:pt x="363" y="131"/>
                  </a:cubicBezTo>
                  <a:cubicBezTo>
                    <a:pt x="363" y="142"/>
                    <a:pt x="363" y="152"/>
                    <a:pt x="361" y="162"/>
                  </a:cubicBezTo>
                  <a:cubicBezTo>
                    <a:pt x="359" y="172"/>
                    <a:pt x="357" y="181"/>
                    <a:pt x="353" y="190"/>
                  </a:cubicBezTo>
                  <a:cubicBezTo>
                    <a:pt x="349" y="200"/>
                    <a:pt x="344" y="209"/>
                    <a:pt x="338" y="218"/>
                  </a:cubicBezTo>
                  <a:cubicBezTo>
                    <a:pt x="331" y="228"/>
                    <a:pt x="323" y="238"/>
                    <a:pt x="314" y="248"/>
                  </a:cubicBezTo>
                  <a:cubicBezTo>
                    <a:pt x="307" y="258"/>
                    <a:pt x="297" y="268"/>
                    <a:pt x="286" y="280"/>
                  </a:cubicBezTo>
                  <a:cubicBezTo>
                    <a:pt x="275" y="292"/>
                    <a:pt x="262" y="305"/>
                    <a:pt x="248" y="319"/>
                  </a:cubicBezTo>
                  <a:cubicBezTo>
                    <a:pt x="235" y="333"/>
                    <a:pt x="221" y="347"/>
                    <a:pt x="206" y="362"/>
                  </a:cubicBezTo>
                  <a:cubicBezTo>
                    <a:pt x="191" y="377"/>
                    <a:pt x="176" y="392"/>
                    <a:pt x="162" y="406"/>
                  </a:cubicBezTo>
                  <a:cubicBezTo>
                    <a:pt x="148" y="421"/>
                    <a:pt x="135" y="435"/>
                    <a:pt x="124" y="449"/>
                  </a:cubicBezTo>
                  <a:cubicBezTo>
                    <a:pt x="112" y="462"/>
                    <a:pt x="102" y="475"/>
                    <a:pt x="95" y="487"/>
                  </a:cubicBezTo>
                  <a:lnTo>
                    <a:pt x="254" y="487"/>
                  </a:lnTo>
                  <a:cubicBezTo>
                    <a:pt x="267" y="487"/>
                    <a:pt x="278" y="486"/>
                    <a:pt x="286" y="485"/>
                  </a:cubicBezTo>
                  <a:cubicBezTo>
                    <a:pt x="294" y="484"/>
                    <a:pt x="301" y="482"/>
                    <a:pt x="306" y="478"/>
                  </a:cubicBezTo>
                  <a:cubicBezTo>
                    <a:pt x="311" y="475"/>
                    <a:pt x="316" y="470"/>
                    <a:pt x="319" y="463"/>
                  </a:cubicBezTo>
                  <a:cubicBezTo>
                    <a:pt x="323" y="456"/>
                    <a:pt x="328" y="446"/>
                    <a:pt x="332" y="434"/>
                  </a:cubicBezTo>
                  <a:lnTo>
                    <a:pt x="372" y="434"/>
                  </a:lnTo>
                  <a:cubicBezTo>
                    <a:pt x="371" y="454"/>
                    <a:pt x="370" y="475"/>
                    <a:pt x="368" y="495"/>
                  </a:cubicBezTo>
                  <a:cubicBezTo>
                    <a:pt x="367" y="516"/>
                    <a:pt x="366" y="536"/>
                    <a:pt x="364" y="557"/>
                  </a:cubicBezTo>
                  <a:lnTo>
                    <a:pt x="0" y="557"/>
                  </a:lnTo>
                  <a:lnTo>
                    <a:pt x="0" y="534"/>
                  </a:lnTo>
                  <a:cubicBezTo>
                    <a:pt x="7" y="519"/>
                    <a:pt x="15" y="504"/>
                    <a:pt x="24" y="488"/>
                  </a:cubicBezTo>
                  <a:cubicBezTo>
                    <a:pt x="33" y="473"/>
                    <a:pt x="44" y="458"/>
                    <a:pt x="55" y="443"/>
                  </a:cubicBezTo>
                  <a:cubicBezTo>
                    <a:pt x="67" y="427"/>
                    <a:pt x="80" y="411"/>
                    <a:pt x="94" y="395"/>
                  </a:cubicBezTo>
                  <a:cubicBezTo>
                    <a:pt x="109" y="378"/>
                    <a:pt x="125" y="361"/>
                    <a:pt x="143" y="343"/>
                  </a:cubicBezTo>
                  <a:cubicBezTo>
                    <a:pt x="170" y="317"/>
                    <a:pt x="192" y="294"/>
                    <a:pt x="209" y="274"/>
                  </a:cubicBezTo>
                  <a:cubicBezTo>
                    <a:pt x="226" y="255"/>
                    <a:pt x="239" y="238"/>
                    <a:pt x="249" y="224"/>
                  </a:cubicBezTo>
                  <a:cubicBezTo>
                    <a:pt x="258" y="209"/>
                    <a:pt x="265" y="195"/>
                    <a:pt x="269" y="182"/>
                  </a:cubicBezTo>
                  <a:cubicBezTo>
                    <a:pt x="272" y="170"/>
                    <a:pt x="274" y="156"/>
                    <a:pt x="274" y="142"/>
                  </a:cubicBezTo>
                  <a:cubicBezTo>
                    <a:pt x="274" y="127"/>
                    <a:pt x="272" y="114"/>
                    <a:pt x="268" y="102"/>
                  </a:cubicBezTo>
                  <a:cubicBezTo>
                    <a:pt x="264" y="89"/>
                    <a:pt x="258" y="79"/>
                    <a:pt x="250" y="70"/>
                  </a:cubicBezTo>
                  <a:cubicBezTo>
                    <a:pt x="242" y="62"/>
                    <a:pt x="232" y="55"/>
                    <a:pt x="220" y="50"/>
                  </a:cubicBezTo>
                  <a:cubicBezTo>
                    <a:pt x="209" y="45"/>
                    <a:pt x="195" y="43"/>
                    <a:pt x="179" y="43"/>
                  </a:cubicBezTo>
                  <a:cubicBezTo>
                    <a:pt x="153" y="43"/>
                    <a:pt x="130" y="50"/>
                    <a:pt x="112" y="64"/>
                  </a:cubicBezTo>
                  <a:cubicBezTo>
                    <a:pt x="94" y="79"/>
                    <a:pt x="80" y="100"/>
                    <a:pt x="70" y="127"/>
                  </a:cubicBezTo>
                  <a:lnTo>
                    <a:pt x="14" y="127"/>
                  </a:lnTo>
                  <a:lnTo>
                    <a:pt x="14" y="44"/>
                  </a:lnTo>
                  <a:cubicBezTo>
                    <a:pt x="51" y="28"/>
                    <a:pt x="84" y="17"/>
                    <a:pt x="115" y="10"/>
                  </a:cubicBezTo>
                  <a:cubicBezTo>
                    <a:pt x="146" y="4"/>
                    <a:pt x="174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7791450" y="3963988"/>
              <a:ext cx="136525" cy="144463"/>
            </a:xfrm>
            <a:custGeom>
              <a:avLst/>
              <a:gdLst>
                <a:gd name="T0" fmla="*/ 38 w 86"/>
                <a:gd name="T1" fmla="*/ 0 h 91"/>
                <a:gd name="T2" fmla="*/ 48 w 86"/>
                <a:gd name="T3" fmla="*/ 0 h 91"/>
                <a:gd name="T4" fmla="*/ 48 w 86"/>
                <a:gd name="T5" fmla="*/ 41 h 91"/>
                <a:gd name="T6" fmla="*/ 86 w 86"/>
                <a:gd name="T7" fmla="*/ 41 h 91"/>
                <a:gd name="T8" fmla="*/ 86 w 86"/>
                <a:gd name="T9" fmla="*/ 50 h 91"/>
                <a:gd name="T10" fmla="*/ 48 w 86"/>
                <a:gd name="T11" fmla="*/ 50 h 91"/>
                <a:gd name="T12" fmla="*/ 48 w 86"/>
                <a:gd name="T13" fmla="*/ 91 h 91"/>
                <a:gd name="T14" fmla="*/ 38 w 86"/>
                <a:gd name="T15" fmla="*/ 91 h 91"/>
                <a:gd name="T16" fmla="*/ 38 w 86"/>
                <a:gd name="T17" fmla="*/ 50 h 91"/>
                <a:gd name="T18" fmla="*/ 0 w 86"/>
                <a:gd name="T19" fmla="*/ 50 h 91"/>
                <a:gd name="T20" fmla="*/ 0 w 86"/>
                <a:gd name="T21" fmla="*/ 41 h 91"/>
                <a:gd name="T22" fmla="*/ 38 w 86"/>
                <a:gd name="T23" fmla="*/ 41 h 91"/>
                <a:gd name="T24" fmla="*/ 38 w 86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91">
                  <a:moveTo>
                    <a:pt x="38" y="0"/>
                  </a:moveTo>
                  <a:lnTo>
                    <a:pt x="48" y="0"/>
                  </a:lnTo>
                  <a:lnTo>
                    <a:pt x="48" y="41"/>
                  </a:lnTo>
                  <a:lnTo>
                    <a:pt x="86" y="41"/>
                  </a:lnTo>
                  <a:lnTo>
                    <a:pt x="86" y="50"/>
                  </a:lnTo>
                  <a:lnTo>
                    <a:pt x="48" y="50"/>
                  </a:lnTo>
                  <a:lnTo>
                    <a:pt x="48" y="91"/>
                  </a:lnTo>
                  <a:lnTo>
                    <a:pt x="38" y="91"/>
                  </a:lnTo>
                  <a:lnTo>
                    <a:pt x="38" y="50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38" y="4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2"/>
            <p:cNvSpPr>
              <a:spLocks noEditPoints="1"/>
            </p:cNvSpPr>
            <p:nvPr/>
          </p:nvSpPr>
          <p:spPr bwMode="auto">
            <a:xfrm>
              <a:off x="8205788" y="3948113"/>
              <a:ext cx="98425" cy="155575"/>
            </a:xfrm>
            <a:custGeom>
              <a:avLst/>
              <a:gdLst>
                <a:gd name="T0" fmla="*/ 128 w 257"/>
                <a:gd name="T1" fmla="*/ 25 h 410"/>
                <a:gd name="T2" fmla="*/ 94 w 257"/>
                <a:gd name="T3" fmla="*/ 37 h 410"/>
                <a:gd name="T4" fmla="*/ 72 w 257"/>
                <a:gd name="T5" fmla="*/ 72 h 410"/>
                <a:gd name="T6" fmla="*/ 61 w 257"/>
                <a:gd name="T7" fmla="*/ 127 h 410"/>
                <a:gd name="T8" fmla="*/ 57 w 257"/>
                <a:gd name="T9" fmla="*/ 200 h 410"/>
                <a:gd name="T10" fmla="*/ 75 w 257"/>
                <a:gd name="T11" fmla="*/ 340 h 410"/>
                <a:gd name="T12" fmla="*/ 130 w 257"/>
                <a:gd name="T13" fmla="*/ 385 h 410"/>
                <a:gd name="T14" fmla="*/ 182 w 257"/>
                <a:gd name="T15" fmla="*/ 343 h 410"/>
                <a:gd name="T16" fmla="*/ 199 w 257"/>
                <a:gd name="T17" fmla="*/ 213 h 410"/>
                <a:gd name="T18" fmla="*/ 191 w 257"/>
                <a:gd name="T19" fmla="*/ 103 h 410"/>
                <a:gd name="T20" fmla="*/ 166 w 257"/>
                <a:gd name="T21" fmla="*/ 43 h 410"/>
                <a:gd name="T22" fmla="*/ 128 w 257"/>
                <a:gd name="T23" fmla="*/ 25 h 410"/>
                <a:gd name="T24" fmla="*/ 130 w 257"/>
                <a:gd name="T25" fmla="*/ 0 h 410"/>
                <a:gd name="T26" fmla="*/ 225 w 257"/>
                <a:gd name="T27" fmla="*/ 50 h 410"/>
                <a:gd name="T28" fmla="*/ 257 w 257"/>
                <a:gd name="T29" fmla="*/ 200 h 410"/>
                <a:gd name="T30" fmla="*/ 223 w 257"/>
                <a:gd name="T31" fmla="*/ 357 h 410"/>
                <a:gd name="T32" fmla="*/ 125 w 257"/>
                <a:gd name="T33" fmla="*/ 410 h 410"/>
                <a:gd name="T34" fmla="*/ 31 w 257"/>
                <a:gd name="T35" fmla="*/ 360 h 410"/>
                <a:gd name="T36" fmla="*/ 0 w 257"/>
                <a:gd name="T37" fmla="*/ 209 h 410"/>
                <a:gd name="T38" fmla="*/ 9 w 257"/>
                <a:gd name="T39" fmla="*/ 116 h 410"/>
                <a:gd name="T40" fmla="*/ 36 w 257"/>
                <a:gd name="T41" fmla="*/ 51 h 410"/>
                <a:gd name="T42" fmla="*/ 77 w 257"/>
                <a:gd name="T43" fmla="*/ 13 h 410"/>
                <a:gd name="T44" fmla="*/ 130 w 257"/>
                <a:gd name="T4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410">
                  <a:moveTo>
                    <a:pt x="128" y="25"/>
                  </a:moveTo>
                  <a:cubicBezTo>
                    <a:pt x="115" y="25"/>
                    <a:pt x="103" y="29"/>
                    <a:pt x="94" y="37"/>
                  </a:cubicBezTo>
                  <a:cubicBezTo>
                    <a:pt x="85" y="45"/>
                    <a:pt x="78" y="57"/>
                    <a:pt x="72" y="72"/>
                  </a:cubicBezTo>
                  <a:cubicBezTo>
                    <a:pt x="67" y="87"/>
                    <a:pt x="63" y="105"/>
                    <a:pt x="61" y="127"/>
                  </a:cubicBezTo>
                  <a:cubicBezTo>
                    <a:pt x="58" y="148"/>
                    <a:pt x="57" y="173"/>
                    <a:pt x="57" y="200"/>
                  </a:cubicBezTo>
                  <a:cubicBezTo>
                    <a:pt x="57" y="264"/>
                    <a:pt x="63" y="310"/>
                    <a:pt x="75" y="340"/>
                  </a:cubicBezTo>
                  <a:cubicBezTo>
                    <a:pt x="87" y="370"/>
                    <a:pt x="105" y="385"/>
                    <a:pt x="130" y="385"/>
                  </a:cubicBezTo>
                  <a:cubicBezTo>
                    <a:pt x="153" y="385"/>
                    <a:pt x="171" y="371"/>
                    <a:pt x="182" y="343"/>
                  </a:cubicBezTo>
                  <a:cubicBezTo>
                    <a:pt x="194" y="315"/>
                    <a:pt x="199" y="271"/>
                    <a:pt x="199" y="213"/>
                  </a:cubicBezTo>
                  <a:cubicBezTo>
                    <a:pt x="199" y="168"/>
                    <a:pt x="197" y="131"/>
                    <a:pt x="191" y="103"/>
                  </a:cubicBezTo>
                  <a:cubicBezTo>
                    <a:pt x="185" y="76"/>
                    <a:pt x="177" y="56"/>
                    <a:pt x="166" y="43"/>
                  </a:cubicBezTo>
                  <a:cubicBezTo>
                    <a:pt x="156" y="31"/>
                    <a:pt x="143" y="25"/>
                    <a:pt x="128" y="25"/>
                  </a:cubicBezTo>
                  <a:close/>
                  <a:moveTo>
                    <a:pt x="130" y="0"/>
                  </a:moveTo>
                  <a:cubicBezTo>
                    <a:pt x="172" y="0"/>
                    <a:pt x="204" y="17"/>
                    <a:pt x="225" y="50"/>
                  </a:cubicBezTo>
                  <a:cubicBezTo>
                    <a:pt x="246" y="83"/>
                    <a:pt x="257" y="133"/>
                    <a:pt x="257" y="200"/>
                  </a:cubicBezTo>
                  <a:cubicBezTo>
                    <a:pt x="257" y="269"/>
                    <a:pt x="245" y="321"/>
                    <a:pt x="223" y="357"/>
                  </a:cubicBezTo>
                  <a:cubicBezTo>
                    <a:pt x="201" y="392"/>
                    <a:pt x="168" y="410"/>
                    <a:pt x="125" y="410"/>
                  </a:cubicBezTo>
                  <a:cubicBezTo>
                    <a:pt x="83" y="410"/>
                    <a:pt x="51" y="393"/>
                    <a:pt x="31" y="360"/>
                  </a:cubicBezTo>
                  <a:cubicBezTo>
                    <a:pt x="10" y="327"/>
                    <a:pt x="0" y="276"/>
                    <a:pt x="0" y="209"/>
                  </a:cubicBezTo>
                  <a:cubicBezTo>
                    <a:pt x="0" y="173"/>
                    <a:pt x="3" y="142"/>
                    <a:pt x="9" y="116"/>
                  </a:cubicBezTo>
                  <a:cubicBezTo>
                    <a:pt x="16" y="89"/>
                    <a:pt x="25" y="68"/>
                    <a:pt x="36" y="51"/>
                  </a:cubicBezTo>
                  <a:cubicBezTo>
                    <a:pt x="48" y="34"/>
                    <a:pt x="61" y="21"/>
                    <a:pt x="77" y="13"/>
                  </a:cubicBezTo>
                  <a:cubicBezTo>
                    <a:pt x="93" y="5"/>
                    <a:pt x="111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8385175" y="3994150"/>
              <a:ext cx="79375" cy="84138"/>
            </a:xfrm>
            <a:custGeom>
              <a:avLst/>
              <a:gdLst>
                <a:gd name="T0" fmla="*/ 20 w 50"/>
                <a:gd name="T1" fmla="*/ 0 h 53"/>
                <a:gd name="T2" fmla="*/ 30 w 50"/>
                <a:gd name="T3" fmla="*/ 0 h 53"/>
                <a:gd name="T4" fmla="*/ 28 w 50"/>
                <a:gd name="T5" fmla="*/ 22 h 53"/>
                <a:gd name="T6" fmla="*/ 46 w 50"/>
                <a:gd name="T7" fmla="*/ 9 h 53"/>
                <a:gd name="T8" fmla="*/ 50 w 50"/>
                <a:gd name="T9" fmla="*/ 17 h 53"/>
                <a:gd name="T10" fmla="*/ 30 w 50"/>
                <a:gd name="T11" fmla="*/ 26 h 53"/>
                <a:gd name="T12" fmla="*/ 50 w 50"/>
                <a:gd name="T13" fmla="*/ 36 h 53"/>
                <a:gd name="T14" fmla="*/ 46 w 50"/>
                <a:gd name="T15" fmla="*/ 44 h 53"/>
                <a:gd name="T16" fmla="*/ 28 w 50"/>
                <a:gd name="T17" fmla="*/ 31 h 53"/>
                <a:gd name="T18" fmla="*/ 30 w 50"/>
                <a:gd name="T19" fmla="*/ 53 h 53"/>
                <a:gd name="T20" fmla="*/ 20 w 50"/>
                <a:gd name="T21" fmla="*/ 53 h 53"/>
                <a:gd name="T22" fmla="*/ 23 w 50"/>
                <a:gd name="T23" fmla="*/ 31 h 53"/>
                <a:gd name="T24" fmla="*/ 4 w 50"/>
                <a:gd name="T25" fmla="*/ 44 h 53"/>
                <a:gd name="T26" fmla="*/ 0 w 50"/>
                <a:gd name="T27" fmla="*/ 36 h 53"/>
                <a:gd name="T28" fmla="*/ 20 w 50"/>
                <a:gd name="T29" fmla="*/ 26 h 53"/>
                <a:gd name="T30" fmla="*/ 0 w 50"/>
                <a:gd name="T31" fmla="*/ 17 h 53"/>
                <a:gd name="T32" fmla="*/ 4 w 50"/>
                <a:gd name="T33" fmla="*/ 9 h 53"/>
                <a:gd name="T34" fmla="*/ 23 w 50"/>
                <a:gd name="T35" fmla="*/ 22 h 53"/>
                <a:gd name="T36" fmla="*/ 20 w 50"/>
                <a:gd name="T3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3">
                  <a:moveTo>
                    <a:pt x="20" y="0"/>
                  </a:moveTo>
                  <a:lnTo>
                    <a:pt x="30" y="0"/>
                  </a:lnTo>
                  <a:lnTo>
                    <a:pt x="28" y="22"/>
                  </a:lnTo>
                  <a:lnTo>
                    <a:pt x="46" y="9"/>
                  </a:lnTo>
                  <a:lnTo>
                    <a:pt x="50" y="17"/>
                  </a:lnTo>
                  <a:lnTo>
                    <a:pt x="30" y="26"/>
                  </a:lnTo>
                  <a:lnTo>
                    <a:pt x="50" y="36"/>
                  </a:lnTo>
                  <a:lnTo>
                    <a:pt x="46" y="44"/>
                  </a:lnTo>
                  <a:lnTo>
                    <a:pt x="28" y="31"/>
                  </a:lnTo>
                  <a:lnTo>
                    <a:pt x="30" y="53"/>
                  </a:lnTo>
                  <a:lnTo>
                    <a:pt x="20" y="53"/>
                  </a:lnTo>
                  <a:lnTo>
                    <a:pt x="23" y="31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20" y="26"/>
                  </a:lnTo>
                  <a:lnTo>
                    <a:pt x="0" y="17"/>
                  </a:lnTo>
                  <a:lnTo>
                    <a:pt x="4" y="9"/>
                  </a:lnTo>
                  <a:lnTo>
                    <a:pt x="23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8545513" y="3948113"/>
              <a:ext cx="93663" cy="153988"/>
            </a:xfrm>
            <a:custGeom>
              <a:avLst/>
              <a:gdLst>
                <a:gd name="T0" fmla="*/ 131 w 246"/>
                <a:gd name="T1" fmla="*/ 0 h 405"/>
                <a:gd name="T2" fmla="*/ 213 w 246"/>
                <a:gd name="T3" fmla="*/ 24 h 405"/>
                <a:gd name="T4" fmla="*/ 241 w 246"/>
                <a:gd name="T5" fmla="*/ 94 h 405"/>
                <a:gd name="T6" fmla="*/ 238 w 246"/>
                <a:gd name="T7" fmla="*/ 122 h 405"/>
                <a:gd name="T8" fmla="*/ 228 w 246"/>
                <a:gd name="T9" fmla="*/ 148 h 405"/>
                <a:gd name="T10" fmla="*/ 210 w 246"/>
                <a:gd name="T11" fmla="*/ 175 h 405"/>
                <a:gd name="T12" fmla="*/ 186 w 246"/>
                <a:gd name="T13" fmla="*/ 205 h 405"/>
                <a:gd name="T14" fmla="*/ 139 w 246"/>
                <a:gd name="T15" fmla="*/ 255 h 405"/>
                <a:gd name="T16" fmla="*/ 57 w 246"/>
                <a:gd name="T17" fmla="*/ 358 h 405"/>
                <a:gd name="T18" fmla="*/ 168 w 246"/>
                <a:gd name="T19" fmla="*/ 358 h 405"/>
                <a:gd name="T20" fmla="*/ 191 w 246"/>
                <a:gd name="T21" fmla="*/ 356 h 405"/>
                <a:gd name="T22" fmla="*/ 205 w 246"/>
                <a:gd name="T23" fmla="*/ 351 h 405"/>
                <a:gd name="T24" fmla="*/ 213 w 246"/>
                <a:gd name="T25" fmla="*/ 340 h 405"/>
                <a:gd name="T26" fmla="*/ 221 w 246"/>
                <a:gd name="T27" fmla="*/ 319 h 405"/>
                <a:gd name="T28" fmla="*/ 246 w 246"/>
                <a:gd name="T29" fmla="*/ 319 h 405"/>
                <a:gd name="T30" fmla="*/ 241 w 246"/>
                <a:gd name="T31" fmla="*/ 405 h 405"/>
                <a:gd name="T32" fmla="*/ 0 w 246"/>
                <a:gd name="T33" fmla="*/ 405 h 405"/>
                <a:gd name="T34" fmla="*/ 0 w 246"/>
                <a:gd name="T35" fmla="*/ 391 h 405"/>
                <a:gd name="T36" fmla="*/ 34 w 246"/>
                <a:gd name="T37" fmla="*/ 328 h 405"/>
                <a:gd name="T38" fmla="*/ 95 w 246"/>
                <a:gd name="T39" fmla="*/ 252 h 405"/>
                <a:gd name="T40" fmla="*/ 143 w 246"/>
                <a:gd name="T41" fmla="*/ 195 h 405"/>
                <a:gd name="T42" fmla="*/ 168 w 246"/>
                <a:gd name="T43" fmla="*/ 159 h 405"/>
                <a:gd name="T44" fmla="*/ 180 w 246"/>
                <a:gd name="T45" fmla="*/ 130 h 405"/>
                <a:gd name="T46" fmla="*/ 183 w 246"/>
                <a:gd name="T47" fmla="*/ 102 h 405"/>
                <a:gd name="T48" fmla="*/ 176 w 246"/>
                <a:gd name="T49" fmla="*/ 64 h 405"/>
                <a:gd name="T50" fmla="*/ 154 w 246"/>
                <a:gd name="T51" fmla="*/ 37 h 405"/>
                <a:gd name="T52" fmla="*/ 118 w 246"/>
                <a:gd name="T53" fmla="*/ 27 h 405"/>
                <a:gd name="T54" fmla="*/ 44 w 246"/>
                <a:gd name="T55" fmla="*/ 88 h 405"/>
                <a:gd name="T56" fmla="*/ 9 w 246"/>
                <a:gd name="T57" fmla="*/ 88 h 405"/>
                <a:gd name="T58" fmla="*/ 9 w 246"/>
                <a:gd name="T59" fmla="*/ 32 h 405"/>
                <a:gd name="T60" fmla="*/ 75 w 246"/>
                <a:gd name="T61" fmla="*/ 8 h 405"/>
                <a:gd name="T62" fmla="*/ 131 w 246"/>
                <a:gd name="T6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405">
                  <a:moveTo>
                    <a:pt x="131" y="0"/>
                  </a:moveTo>
                  <a:cubicBezTo>
                    <a:pt x="167" y="0"/>
                    <a:pt x="194" y="8"/>
                    <a:pt x="213" y="24"/>
                  </a:cubicBezTo>
                  <a:cubicBezTo>
                    <a:pt x="231" y="40"/>
                    <a:pt x="241" y="63"/>
                    <a:pt x="241" y="94"/>
                  </a:cubicBezTo>
                  <a:cubicBezTo>
                    <a:pt x="241" y="104"/>
                    <a:pt x="240" y="113"/>
                    <a:pt x="238" y="122"/>
                  </a:cubicBezTo>
                  <a:cubicBezTo>
                    <a:pt x="236" y="131"/>
                    <a:pt x="232" y="139"/>
                    <a:pt x="228" y="148"/>
                  </a:cubicBezTo>
                  <a:cubicBezTo>
                    <a:pt x="224" y="156"/>
                    <a:pt x="218" y="166"/>
                    <a:pt x="210" y="175"/>
                  </a:cubicBezTo>
                  <a:cubicBezTo>
                    <a:pt x="203" y="185"/>
                    <a:pt x="195" y="195"/>
                    <a:pt x="186" y="205"/>
                  </a:cubicBezTo>
                  <a:cubicBezTo>
                    <a:pt x="177" y="215"/>
                    <a:pt x="161" y="232"/>
                    <a:pt x="139" y="255"/>
                  </a:cubicBezTo>
                  <a:cubicBezTo>
                    <a:pt x="102" y="295"/>
                    <a:pt x="75" y="329"/>
                    <a:pt x="57" y="358"/>
                  </a:cubicBezTo>
                  <a:lnTo>
                    <a:pt x="168" y="358"/>
                  </a:lnTo>
                  <a:cubicBezTo>
                    <a:pt x="177" y="358"/>
                    <a:pt x="185" y="358"/>
                    <a:pt x="191" y="356"/>
                  </a:cubicBezTo>
                  <a:cubicBezTo>
                    <a:pt x="197" y="355"/>
                    <a:pt x="201" y="353"/>
                    <a:pt x="205" y="351"/>
                  </a:cubicBezTo>
                  <a:cubicBezTo>
                    <a:pt x="209" y="348"/>
                    <a:pt x="211" y="344"/>
                    <a:pt x="213" y="340"/>
                  </a:cubicBezTo>
                  <a:cubicBezTo>
                    <a:pt x="215" y="335"/>
                    <a:pt x="218" y="329"/>
                    <a:pt x="221" y="319"/>
                  </a:cubicBezTo>
                  <a:lnTo>
                    <a:pt x="246" y="319"/>
                  </a:lnTo>
                  <a:lnTo>
                    <a:pt x="241" y="405"/>
                  </a:lnTo>
                  <a:lnTo>
                    <a:pt x="0" y="405"/>
                  </a:lnTo>
                  <a:lnTo>
                    <a:pt x="0" y="391"/>
                  </a:lnTo>
                  <a:cubicBezTo>
                    <a:pt x="8" y="370"/>
                    <a:pt x="20" y="349"/>
                    <a:pt x="34" y="328"/>
                  </a:cubicBezTo>
                  <a:cubicBezTo>
                    <a:pt x="48" y="306"/>
                    <a:pt x="68" y="281"/>
                    <a:pt x="95" y="252"/>
                  </a:cubicBezTo>
                  <a:cubicBezTo>
                    <a:pt x="117" y="227"/>
                    <a:pt x="134" y="208"/>
                    <a:pt x="143" y="195"/>
                  </a:cubicBezTo>
                  <a:cubicBezTo>
                    <a:pt x="154" y="181"/>
                    <a:pt x="163" y="169"/>
                    <a:pt x="168" y="159"/>
                  </a:cubicBezTo>
                  <a:cubicBezTo>
                    <a:pt x="173" y="149"/>
                    <a:pt x="177" y="139"/>
                    <a:pt x="180" y="130"/>
                  </a:cubicBezTo>
                  <a:cubicBezTo>
                    <a:pt x="182" y="121"/>
                    <a:pt x="183" y="112"/>
                    <a:pt x="183" y="102"/>
                  </a:cubicBezTo>
                  <a:cubicBezTo>
                    <a:pt x="183" y="88"/>
                    <a:pt x="181" y="75"/>
                    <a:pt x="176" y="64"/>
                  </a:cubicBezTo>
                  <a:cubicBezTo>
                    <a:pt x="171" y="52"/>
                    <a:pt x="164" y="43"/>
                    <a:pt x="154" y="37"/>
                  </a:cubicBezTo>
                  <a:cubicBezTo>
                    <a:pt x="145" y="31"/>
                    <a:pt x="133" y="27"/>
                    <a:pt x="118" y="27"/>
                  </a:cubicBezTo>
                  <a:cubicBezTo>
                    <a:pt x="81" y="27"/>
                    <a:pt x="57" y="48"/>
                    <a:pt x="44" y="88"/>
                  </a:cubicBezTo>
                  <a:lnTo>
                    <a:pt x="9" y="88"/>
                  </a:lnTo>
                  <a:lnTo>
                    <a:pt x="9" y="32"/>
                  </a:lnTo>
                  <a:cubicBezTo>
                    <a:pt x="32" y="21"/>
                    <a:pt x="54" y="13"/>
                    <a:pt x="75" y="8"/>
                  </a:cubicBezTo>
                  <a:cubicBezTo>
                    <a:pt x="96" y="3"/>
                    <a:pt x="114" y="0"/>
                    <a:pt x="13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8667750" y="3911600"/>
              <a:ext cx="69850" cy="106363"/>
            </a:xfrm>
            <a:custGeom>
              <a:avLst/>
              <a:gdLst>
                <a:gd name="T0" fmla="*/ 106 w 183"/>
                <a:gd name="T1" fmla="*/ 0 h 277"/>
                <a:gd name="T2" fmla="*/ 119 w 183"/>
                <a:gd name="T3" fmla="*/ 0 h 277"/>
                <a:gd name="T4" fmla="*/ 119 w 183"/>
                <a:gd name="T5" fmla="*/ 21 h 277"/>
                <a:gd name="T6" fmla="*/ 118 w 183"/>
                <a:gd name="T7" fmla="*/ 40 h 277"/>
                <a:gd name="T8" fmla="*/ 118 w 183"/>
                <a:gd name="T9" fmla="*/ 57 h 277"/>
                <a:gd name="T10" fmla="*/ 118 w 183"/>
                <a:gd name="T11" fmla="*/ 220 h 277"/>
                <a:gd name="T12" fmla="*/ 119 w 183"/>
                <a:gd name="T13" fmla="*/ 232 h 277"/>
                <a:gd name="T14" fmla="*/ 120 w 183"/>
                <a:gd name="T15" fmla="*/ 240 h 277"/>
                <a:gd name="T16" fmla="*/ 123 w 183"/>
                <a:gd name="T17" fmla="*/ 246 h 277"/>
                <a:gd name="T18" fmla="*/ 126 w 183"/>
                <a:gd name="T19" fmla="*/ 250 h 277"/>
                <a:gd name="T20" fmla="*/ 133 w 183"/>
                <a:gd name="T21" fmla="*/ 254 h 277"/>
                <a:gd name="T22" fmla="*/ 144 w 183"/>
                <a:gd name="T23" fmla="*/ 256 h 277"/>
                <a:gd name="T24" fmla="*/ 160 w 183"/>
                <a:gd name="T25" fmla="*/ 258 h 277"/>
                <a:gd name="T26" fmla="*/ 183 w 183"/>
                <a:gd name="T27" fmla="*/ 258 h 277"/>
                <a:gd name="T28" fmla="*/ 183 w 183"/>
                <a:gd name="T29" fmla="*/ 277 h 277"/>
                <a:gd name="T30" fmla="*/ 12 w 183"/>
                <a:gd name="T31" fmla="*/ 277 h 277"/>
                <a:gd name="T32" fmla="*/ 12 w 183"/>
                <a:gd name="T33" fmla="*/ 258 h 277"/>
                <a:gd name="T34" fmla="*/ 34 w 183"/>
                <a:gd name="T35" fmla="*/ 257 h 277"/>
                <a:gd name="T36" fmla="*/ 49 w 183"/>
                <a:gd name="T37" fmla="*/ 256 h 277"/>
                <a:gd name="T38" fmla="*/ 59 w 183"/>
                <a:gd name="T39" fmla="*/ 254 h 277"/>
                <a:gd name="T40" fmla="*/ 65 w 183"/>
                <a:gd name="T41" fmla="*/ 251 h 277"/>
                <a:gd name="T42" fmla="*/ 70 w 183"/>
                <a:gd name="T43" fmla="*/ 247 h 277"/>
                <a:gd name="T44" fmla="*/ 74 w 183"/>
                <a:gd name="T45" fmla="*/ 241 h 277"/>
                <a:gd name="T46" fmla="*/ 76 w 183"/>
                <a:gd name="T47" fmla="*/ 233 h 277"/>
                <a:gd name="T48" fmla="*/ 77 w 183"/>
                <a:gd name="T49" fmla="*/ 220 h 277"/>
                <a:gd name="T50" fmla="*/ 77 w 183"/>
                <a:gd name="T51" fmla="*/ 66 h 277"/>
                <a:gd name="T52" fmla="*/ 73 w 183"/>
                <a:gd name="T53" fmla="*/ 54 h 277"/>
                <a:gd name="T54" fmla="*/ 64 w 183"/>
                <a:gd name="T55" fmla="*/ 51 h 277"/>
                <a:gd name="T56" fmla="*/ 44 w 183"/>
                <a:gd name="T57" fmla="*/ 58 h 277"/>
                <a:gd name="T58" fmla="*/ 11 w 183"/>
                <a:gd name="T59" fmla="*/ 78 h 277"/>
                <a:gd name="T60" fmla="*/ 5 w 183"/>
                <a:gd name="T61" fmla="*/ 68 h 277"/>
                <a:gd name="T62" fmla="*/ 0 w 183"/>
                <a:gd name="T63" fmla="*/ 58 h 277"/>
                <a:gd name="T64" fmla="*/ 53 w 183"/>
                <a:gd name="T65" fmla="*/ 29 h 277"/>
                <a:gd name="T66" fmla="*/ 106 w 183"/>
                <a:gd name="T6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3" h="277">
                  <a:moveTo>
                    <a:pt x="106" y="0"/>
                  </a:moveTo>
                  <a:lnTo>
                    <a:pt x="119" y="0"/>
                  </a:lnTo>
                  <a:cubicBezTo>
                    <a:pt x="119" y="8"/>
                    <a:pt x="119" y="15"/>
                    <a:pt x="119" y="21"/>
                  </a:cubicBezTo>
                  <a:cubicBezTo>
                    <a:pt x="118" y="28"/>
                    <a:pt x="118" y="34"/>
                    <a:pt x="118" y="40"/>
                  </a:cubicBezTo>
                  <a:cubicBezTo>
                    <a:pt x="118" y="45"/>
                    <a:pt x="118" y="51"/>
                    <a:pt x="118" y="57"/>
                  </a:cubicBezTo>
                  <a:lnTo>
                    <a:pt x="118" y="220"/>
                  </a:lnTo>
                  <a:cubicBezTo>
                    <a:pt x="118" y="225"/>
                    <a:pt x="118" y="229"/>
                    <a:pt x="119" y="232"/>
                  </a:cubicBezTo>
                  <a:cubicBezTo>
                    <a:pt x="119" y="235"/>
                    <a:pt x="119" y="238"/>
                    <a:pt x="120" y="240"/>
                  </a:cubicBezTo>
                  <a:cubicBezTo>
                    <a:pt x="121" y="242"/>
                    <a:pt x="122" y="244"/>
                    <a:pt x="123" y="246"/>
                  </a:cubicBezTo>
                  <a:cubicBezTo>
                    <a:pt x="124" y="247"/>
                    <a:pt x="125" y="249"/>
                    <a:pt x="126" y="250"/>
                  </a:cubicBezTo>
                  <a:cubicBezTo>
                    <a:pt x="128" y="251"/>
                    <a:pt x="130" y="253"/>
                    <a:pt x="133" y="254"/>
                  </a:cubicBezTo>
                  <a:cubicBezTo>
                    <a:pt x="136" y="255"/>
                    <a:pt x="140" y="255"/>
                    <a:pt x="144" y="256"/>
                  </a:cubicBezTo>
                  <a:cubicBezTo>
                    <a:pt x="149" y="257"/>
                    <a:pt x="154" y="257"/>
                    <a:pt x="160" y="258"/>
                  </a:cubicBezTo>
                  <a:cubicBezTo>
                    <a:pt x="166" y="258"/>
                    <a:pt x="174" y="258"/>
                    <a:pt x="183" y="258"/>
                  </a:cubicBezTo>
                  <a:lnTo>
                    <a:pt x="183" y="277"/>
                  </a:lnTo>
                  <a:lnTo>
                    <a:pt x="12" y="277"/>
                  </a:lnTo>
                  <a:lnTo>
                    <a:pt x="12" y="258"/>
                  </a:lnTo>
                  <a:cubicBezTo>
                    <a:pt x="21" y="258"/>
                    <a:pt x="28" y="258"/>
                    <a:pt x="34" y="257"/>
                  </a:cubicBezTo>
                  <a:cubicBezTo>
                    <a:pt x="40" y="257"/>
                    <a:pt x="45" y="257"/>
                    <a:pt x="49" y="256"/>
                  </a:cubicBezTo>
                  <a:cubicBezTo>
                    <a:pt x="53" y="255"/>
                    <a:pt x="56" y="254"/>
                    <a:pt x="59" y="254"/>
                  </a:cubicBezTo>
                  <a:cubicBezTo>
                    <a:pt x="61" y="253"/>
                    <a:pt x="63" y="252"/>
                    <a:pt x="65" y="251"/>
                  </a:cubicBezTo>
                  <a:cubicBezTo>
                    <a:pt x="67" y="250"/>
                    <a:pt x="69" y="248"/>
                    <a:pt x="70" y="247"/>
                  </a:cubicBezTo>
                  <a:cubicBezTo>
                    <a:pt x="72" y="245"/>
                    <a:pt x="73" y="243"/>
                    <a:pt x="74" y="241"/>
                  </a:cubicBezTo>
                  <a:cubicBezTo>
                    <a:pt x="75" y="239"/>
                    <a:pt x="75" y="236"/>
                    <a:pt x="76" y="233"/>
                  </a:cubicBezTo>
                  <a:cubicBezTo>
                    <a:pt x="76" y="229"/>
                    <a:pt x="77" y="225"/>
                    <a:pt x="77" y="220"/>
                  </a:cubicBezTo>
                  <a:lnTo>
                    <a:pt x="77" y="66"/>
                  </a:lnTo>
                  <a:cubicBezTo>
                    <a:pt x="77" y="61"/>
                    <a:pt x="76" y="57"/>
                    <a:pt x="73" y="54"/>
                  </a:cubicBezTo>
                  <a:cubicBezTo>
                    <a:pt x="71" y="52"/>
                    <a:pt x="68" y="51"/>
                    <a:pt x="64" y="51"/>
                  </a:cubicBezTo>
                  <a:cubicBezTo>
                    <a:pt x="60" y="51"/>
                    <a:pt x="53" y="53"/>
                    <a:pt x="44" y="58"/>
                  </a:cubicBezTo>
                  <a:cubicBezTo>
                    <a:pt x="36" y="62"/>
                    <a:pt x="24" y="69"/>
                    <a:pt x="11" y="78"/>
                  </a:cubicBezTo>
                  <a:cubicBezTo>
                    <a:pt x="9" y="75"/>
                    <a:pt x="7" y="72"/>
                    <a:pt x="5" y="68"/>
                  </a:cubicBezTo>
                  <a:cubicBezTo>
                    <a:pt x="4" y="65"/>
                    <a:pt x="2" y="62"/>
                    <a:pt x="0" y="58"/>
                  </a:cubicBezTo>
                  <a:cubicBezTo>
                    <a:pt x="18" y="49"/>
                    <a:pt x="36" y="39"/>
                    <a:pt x="53" y="29"/>
                  </a:cubicBezTo>
                  <a:cubicBezTo>
                    <a:pt x="71" y="20"/>
                    <a:pt x="88" y="10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8828088" y="3963988"/>
              <a:ext cx="138113" cy="144463"/>
            </a:xfrm>
            <a:custGeom>
              <a:avLst/>
              <a:gdLst>
                <a:gd name="T0" fmla="*/ 38 w 87"/>
                <a:gd name="T1" fmla="*/ 0 h 91"/>
                <a:gd name="T2" fmla="*/ 49 w 87"/>
                <a:gd name="T3" fmla="*/ 0 h 91"/>
                <a:gd name="T4" fmla="*/ 49 w 87"/>
                <a:gd name="T5" fmla="*/ 41 h 91"/>
                <a:gd name="T6" fmla="*/ 87 w 87"/>
                <a:gd name="T7" fmla="*/ 41 h 91"/>
                <a:gd name="T8" fmla="*/ 87 w 87"/>
                <a:gd name="T9" fmla="*/ 50 h 91"/>
                <a:gd name="T10" fmla="*/ 49 w 87"/>
                <a:gd name="T11" fmla="*/ 50 h 91"/>
                <a:gd name="T12" fmla="*/ 49 w 87"/>
                <a:gd name="T13" fmla="*/ 91 h 91"/>
                <a:gd name="T14" fmla="*/ 38 w 87"/>
                <a:gd name="T15" fmla="*/ 91 h 91"/>
                <a:gd name="T16" fmla="*/ 38 w 87"/>
                <a:gd name="T17" fmla="*/ 50 h 91"/>
                <a:gd name="T18" fmla="*/ 0 w 87"/>
                <a:gd name="T19" fmla="*/ 50 h 91"/>
                <a:gd name="T20" fmla="*/ 0 w 87"/>
                <a:gd name="T21" fmla="*/ 41 h 91"/>
                <a:gd name="T22" fmla="*/ 38 w 87"/>
                <a:gd name="T23" fmla="*/ 41 h 91"/>
                <a:gd name="T24" fmla="*/ 38 w 87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91">
                  <a:moveTo>
                    <a:pt x="38" y="0"/>
                  </a:moveTo>
                  <a:lnTo>
                    <a:pt x="49" y="0"/>
                  </a:lnTo>
                  <a:lnTo>
                    <a:pt x="49" y="41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49" y="50"/>
                  </a:lnTo>
                  <a:lnTo>
                    <a:pt x="49" y="91"/>
                  </a:lnTo>
                  <a:lnTo>
                    <a:pt x="38" y="91"/>
                  </a:lnTo>
                  <a:lnTo>
                    <a:pt x="38" y="50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38" y="4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9248775" y="3948113"/>
              <a:ext cx="88900" cy="153988"/>
            </a:xfrm>
            <a:custGeom>
              <a:avLst/>
              <a:gdLst>
                <a:gd name="T0" fmla="*/ 138 w 234"/>
                <a:gd name="T1" fmla="*/ 0 h 405"/>
                <a:gd name="T2" fmla="*/ 154 w 234"/>
                <a:gd name="T3" fmla="*/ 0 h 405"/>
                <a:gd name="T4" fmla="*/ 152 w 234"/>
                <a:gd name="T5" fmla="*/ 78 h 405"/>
                <a:gd name="T6" fmla="*/ 152 w 234"/>
                <a:gd name="T7" fmla="*/ 329 h 405"/>
                <a:gd name="T8" fmla="*/ 154 w 234"/>
                <a:gd name="T9" fmla="*/ 354 h 405"/>
                <a:gd name="T10" fmla="*/ 161 w 234"/>
                <a:gd name="T11" fmla="*/ 368 h 405"/>
                <a:gd name="T12" fmla="*/ 174 w 234"/>
                <a:gd name="T13" fmla="*/ 377 h 405"/>
                <a:gd name="T14" fmla="*/ 197 w 234"/>
                <a:gd name="T15" fmla="*/ 381 h 405"/>
                <a:gd name="T16" fmla="*/ 234 w 234"/>
                <a:gd name="T17" fmla="*/ 384 h 405"/>
                <a:gd name="T18" fmla="*/ 234 w 234"/>
                <a:gd name="T19" fmla="*/ 405 h 405"/>
                <a:gd name="T20" fmla="*/ 17 w 234"/>
                <a:gd name="T21" fmla="*/ 405 h 405"/>
                <a:gd name="T22" fmla="*/ 17 w 234"/>
                <a:gd name="T23" fmla="*/ 384 h 405"/>
                <a:gd name="T24" fmla="*/ 64 w 234"/>
                <a:gd name="T25" fmla="*/ 380 h 405"/>
                <a:gd name="T26" fmla="*/ 85 w 234"/>
                <a:gd name="T27" fmla="*/ 372 h 405"/>
                <a:gd name="T28" fmla="*/ 96 w 234"/>
                <a:gd name="T29" fmla="*/ 358 h 405"/>
                <a:gd name="T30" fmla="*/ 99 w 234"/>
                <a:gd name="T31" fmla="*/ 329 h 405"/>
                <a:gd name="T32" fmla="*/ 99 w 234"/>
                <a:gd name="T33" fmla="*/ 91 h 405"/>
                <a:gd name="T34" fmla="*/ 95 w 234"/>
                <a:gd name="T35" fmla="*/ 74 h 405"/>
                <a:gd name="T36" fmla="*/ 83 w 234"/>
                <a:gd name="T37" fmla="*/ 68 h 405"/>
                <a:gd name="T38" fmla="*/ 56 w 234"/>
                <a:gd name="T39" fmla="*/ 78 h 405"/>
                <a:gd name="T40" fmla="*/ 13 w 234"/>
                <a:gd name="T41" fmla="*/ 105 h 405"/>
                <a:gd name="T42" fmla="*/ 0 w 234"/>
                <a:gd name="T43" fmla="*/ 82 h 405"/>
                <a:gd name="T44" fmla="*/ 138 w 234"/>
                <a:gd name="T4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" h="405">
                  <a:moveTo>
                    <a:pt x="138" y="0"/>
                  </a:moveTo>
                  <a:lnTo>
                    <a:pt x="154" y="0"/>
                  </a:lnTo>
                  <a:cubicBezTo>
                    <a:pt x="153" y="19"/>
                    <a:pt x="152" y="45"/>
                    <a:pt x="152" y="78"/>
                  </a:cubicBezTo>
                  <a:lnTo>
                    <a:pt x="152" y="329"/>
                  </a:lnTo>
                  <a:cubicBezTo>
                    <a:pt x="152" y="340"/>
                    <a:pt x="153" y="348"/>
                    <a:pt x="154" y="354"/>
                  </a:cubicBezTo>
                  <a:cubicBezTo>
                    <a:pt x="155" y="360"/>
                    <a:pt x="157" y="365"/>
                    <a:pt x="161" y="368"/>
                  </a:cubicBezTo>
                  <a:cubicBezTo>
                    <a:pt x="164" y="372"/>
                    <a:pt x="168" y="375"/>
                    <a:pt x="174" y="377"/>
                  </a:cubicBezTo>
                  <a:cubicBezTo>
                    <a:pt x="181" y="379"/>
                    <a:pt x="188" y="380"/>
                    <a:pt x="197" y="381"/>
                  </a:cubicBezTo>
                  <a:cubicBezTo>
                    <a:pt x="207" y="383"/>
                    <a:pt x="219" y="383"/>
                    <a:pt x="234" y="384"/>
                  </a:cubicBezTo>
                  <a:lnTo>
                    <a:pt x="234" y="405"/>
                  </a:lnTo>
                  <a:lnTo>
                    <a:pt x="17" y="405"/>
                  </a:lnTo>
                  <a:lnTo>
                    <a:pt x="17" y="384"/>
                  </a:lnTo>
                  <a:cubicBezTo>
                    <a:pt x="39" y="383"/>
                    <a:pt x="54" y="381"/>
                    <a:pt x="64" y="380"/>
                  </a:cubicBezTo>
                  <a:cubicBezTo>
                    <a:pt x="73" y="378"/>
                    <a:pt x="80" y="376"/>
                    <a:pt x="85" y="372"/>
                  </a:cubicBezTo>
                  <a:cubicBezTo>
                    <a:pt x="90" y="369"/>
                    <a:pt x="93" y="364"/>
                    <a:pt x="96" y="358"/>
                  </a:cubicBezTo>
                  <a:cubicBezTo>
                    <a:pt x="98" y="352"/>
                    <a:pt x="99" y="342"/>
                    <a:pt x="99" y="329"/>
                  </a:cubicBezTo>
                  <a:lnTo>
                    <a:pt x="99" y="91"/>
                  </a:lnTo>
                  <a:cubicBezTo>
                    <a:pt x="99" y="83"/>
                    <a:pt x="98" y="77"/>
                    <a:pt x="95" y="74"/>
                  </a:cubicBezTo>
                  <a:cubicBezTo>
                    <a:pt x="92" y="70"/>
                    <a:pt x="88" y="68"/>
                    <a:pt x="83" y="68"/>
                  </a:cubicBezTo>
                  <a:cubicBezTo>
                    <a:pt x="77" y="68"/>
                    <a:pt x="68" y="72"/>
                    <a:pt x="56" y="78"/>
                  </a:cubicBezTo>
                  <a:cubicBezTo>
                    <a:pt x="45" y="85"/>
                    <a:pt x="30" y="93"/>
                    <a:pt x="13" y="105"/>
                  </a:cubicBezTo>
                  <a:lnTo>
                    <a:pt x="0" y="8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9421813" y="3994150"/>
              <a:ext cx="80963" cy="84138"/>
            </a:xfrm>
            <a:custGeom>
              <a:avLst/>
              <a:gdLst>
                <a:gd name="T0" fmla="*/ 21 w 51"/>
                <a:gd name="T1" fmla="*/ 0 h 53"/>
                <a:gd name="T2" fmla="*/ 30 w 51"/>
                <a:gd name="T3" fmla="*/ 0 h 53"/>
                <a:gd name="T4" fmla="*/ 28 w 51"/>
                <a:gd name="T5" fmla="*/ 22 h 53"/>
                <a:gd name="T6" fmla="*/ 46 w 51"/>
                <a:gd name="T7" fmla="*/ 9 h 53"/>
                <a:gd name="T8" fmla="*/ 51 w 51"/>
                <a:gd name="T9" fmla="*/ 17 h 53"/>
                <a:gd name="T10" fmla="*/ 31 w 51"/>
                <a:gd name="T11" fmla="*/ 26 h 53"/>
                <a:gd name="T12" fmla="*/ 51 w 51"/>
                <a:gd name="T13" fmla="*/ 36 h 53"/>
                <a:gd name="T14" fmla="*/ 46 w 51"/>
                <a:gd name="T15" fmla="*/ 44 h 53"/>
                <a:gd name="T16" fmla="*/ 28 w 51"/>
                <a:gd name="T17" fmla="*/ 31 h 53"/>
                <a:gd name="T18" fmla="*/ 30 w 51"/>
                <a:gd name="T19" fmla="*/ 53 h 53"/>
                <a:gd name="T20" fmla="*/ 21 w 51"/>
                <a:gd name="T21" fmla="*/ 53 h 53"/>
                <a:gd name="T22" fmla="*/ 23 w 51"/>
                <a:gd name="T23" fmla="*/ 31 h 53"/>
                <a:gd name="T24" fmla="*/ 5 w 51"/>
                <a:gd name="T25" fmla="*/ 44 h 53"/>
                <a:gd name="T26" fmla="*/ 0 w 51"/>
                <a:gd name="T27" fmla="*/ 36 h 53"/>
                <a:gd name="T28" fmla="*/ 20 w 51"/>
                <a:gd name="T29" fmla="*/ 26 h 53"/>
                <a:gd name="T30" fmla="*/ 0 w 51"/>
                <a:gd name="T31" fmla="*/ 17 h 53"/>
                <a:gd name="T32" fmla="*/ 5 w 51"/>
                <a:gd name="T33" fmla="*/ 9 h 53"/>
                <a:gd name="T34" fmla="*/ 23 w 51"/>
                <a:gd name="T35" fmla="*/ 22 h 53"/>
                <a:gd name="T36" fmla="*/ 21 w 51"/>
                <a:gd name="T3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3">
                  <a:moveTo>
                    <a:pt x="21" y="0"/>
                  </a:moveTo>
                  <a:lnTo>
                    <a:pt x="30" y="0"/>
                  </a:lnTo>
                  <a:lnTo>
                    <a:pt x="28" y="22"/>
                  </a:lnTo>
                  <a:lnTo>
                    <a:pt x="46" y="9"/>
                  </a:lnTo>
                  <a:lnTo>
                    <a:pt x="51" y="17"/>
                  </a:lnTo>
                  <a:lnTo>
                    <a:pt x="31" y="26"/>
                  </a:lnTo>
                  <a:lnTo>
                    <a:pt x="51" y="36"/>
                  </a:lnTo>
                  <a:lnTo>
                    <a:pt x="46" y="44"/>
                  </a:lnTo>
                  <a:lnTo>
                    <a:pt x="28" y="31"/>
                  </a:lnTo>
                  <a:lnTo>
                    <a:pt x="30" y="53"/>
                  </a:lnTo>
                  <a:lnTo>
                    <a:pt x="21" y="53"/>
                  </a:lnTo>
                  <a:lnTo>
                    <a:pt x="23" y="31"/>
                  </a:lnTo>
                  <a:lnTo>
                    <a:pt x="5" y="44"/>
                  </a:lnTo>
                  <a:lnTo>
                    <a:pt x="0" y="36"/>
                  </a:lnTo>
                  <a:lnTo>
                    <a:pt x="20" y="26"/>
                  </a:lnTo>
                  <a:lnTo>
                    <a:pt x="0" y="17"/>
                  </a:lnTo>
                  <a:lnTo>
                    <a:pt x="5" y="9"/>
                  </a:lnTo>
                  <a:lnTo>
                    <a:pt x="23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9583738" y="3948113"/>
              <a:ext cx="93663" cy="153988"/>
            </a:xfrm>
            <a:custGeom>
              <a:avLst/>
              <a:gdLst>
                <a:gd name="T0" fmla="*/ 131 w 246"/>
                <a:gd name="T1" fmla="*/ 0 h 405"/>
                <a:gd name="T2" fmla="*/ 213 w 246"/>
                <a:gd name="T3" fmla="*/ 24 h 405"/>
                <a:gd name="T4" fmla="*/ 241 w 246"/>
                <a:gd name="T5" fmla="*/ 94 h 405"/>
                <a:gd name="T6" fmla="*/ 238 w 246"/>
                <a:gd name="T7" fmla="*/ 122 h 405"/>
                <a:gd name="T8" fmla="*/ 228 w 246"/>
                <a:gd name="T9" fmla="*/ 148 h 405"/>
                <a:gd name="T10" fmla="*/ 210 w 246"/>
                <a:gd name="T11" fmla="*/ 175 h 405"/>
                <a:gd name="T12" fmla="*/ 186 w 246"/>
                <a:gd name="T13" fmla="*/ 205 h 405"/>
                <a:gd name="T14" fmla="*/ 139 w 246"/>
                <a:gd name="T15" fmla="*/ 255 h 405"/>
                <a:gd name="T16" fmla="*/ 58 w 246"/>
                <a:gd name="T17" fmla="*/ 358 h 405"/>
                <a:gd name="T18" fmla="*/ 168 w 246"/>
                <a:gd name="T19" fmla="*/ 358 h 405"/>
                <a:gd name="T20" fmla="*/ 191 w 246"/>
                <a:gd name="T21" fmla="*/ 356 h 405"/>
                <a:gd name="T22" fmla="*/ 205 w 246"/>
                <a:gd name="T23" fmla="*/ 351 h 405"/>
                <a:gd name="T24" fmla="*/ 214 w 246"/>
                <a:gd name="T25" fmla="*/ 340 h 405"/>
                <a:gd name="T26" fmla="*/ 221 w 246"/>
                <a:gd name="T27" fmla="*/ 319 h 405"/>
                <a:gd name="T28" fmla="*/ 246 w 246"/>
                <a:gd name="T29" fmla="*/ 319 h 405"/>
                <a:gd name="T30" fmla="*/ 241 w 246"/>
                <a:gd name="T31" fmla="*/ 405 h 405"/>
                <a:gd name="T32" fmla="*/ 0 w 246"/>
                <a:gd name="T33" fmla="*/ 405 h 405"/>
                <a:gd name="T34" fmla="*/ 0 w 246"/>
                <a:gd name="T35" fmla="*/ 391 h 405"/>
                <a:gd name="T36" fmla="*/ 34 w 246"/>
                <a:gd name="T37" fmla="*/ 328 h 405"/>
                <a:gd name="T38" fmla="*/ 95 w 246"/>
                <a:gd name="T39" fmla="*/ 252 h 405"/>
                <a:gd name="T40" fmla="*/ 144 w 246"/>
                <a:gd name="T41" fmla="*/ 195 h 405"/>
                <a:gd name="T42" fmla="*/ 168 w 246"/>
                <a:gd name="T43" fmla="*/ 159 h 405"/>
                <a:gd name="T44" fmla="*/ 180 w 246"/>
                <a:gd name="T45" fmla="*/ 130 h 405"/>
                <a:gd name="T46" fmla="*/ 183 w 246"/>
                <a:gd name="T47" fmla="*/ 102 h 405"/>
                <a:gd name="T48" fmla="*/ 176 w 246"/>
                <a:gd name="T49" fmla="*/ 64 h 405"/>
                <a:gd name="T50" fmla="*/ 155 w 246"/>
                <a:gd name="T51" fmla="*/ 37 h 405"/>
                <a:gd name="T52" fmla="*/ 118 w 246"/>
                <a:gd name="T53" fmla="*/ 27 h 405"/>
                <a:gd name="T54" fmla="*/ 44 w 246"/>
                <a:gd name="T55" fmla="*/ 88 h 405"/>
                <a:gd name="T56" fmla="*/ 9 w 246"/>
                <a:gd name="T57" fmla="*/ 88 h 405"/>
                <a:gd name="T58" fmla="*/ 9 w 246"/>
                <a:gd name="T59" fmla="*/ 32 h 405"/>
                <a:gd name="T60" fmla="*/ 75 w 246"/>
                <a:gd name="T61" fmla="*/ 8 h 405"/>
                <a:gd name="T62" fmla="*/ 131 w 246"/>
                <a:gd name="T6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405">
                  <a:moveTo>
                    <a:pt x="131" y="0"/>
                  </a:moveTo>
                  <a:cubicBezTo>
                    <a:pt x="167" y="0"/>
                    <a:pt x="195" y="8"/>
                    <a:pt x="213" y="24"/>
                  </a:cubicBezTo>
                  <a:cubicBezTo>
                    <a:pt x="232" y="40"/>
                    <a:pt x="241" y="63"/>
                    <a:pt x="241" y="94"/>
                  </a:cubicBezTo>
                  <a:cubicBezTo>
                    <a:pt x="241" y="104"/>
                    <a:pt x="240" y="113"/>
                    <a:pt x="238" y="122"/>
                  </a:cubicBezTo>
                  <a:cubicBezTo>
                    <a:pt x="236" y="131"/>
                    <a:pt x="233" y="139"/>
                    <a:pt x="228" y="148"/>
                  </a:cubicBezTo>
                  <a:cubicBezTo>
                    <a:pt x="224" y="156"/>
                    <a:pt x="218" y="166"/>
                    <a:pt x="210" y="175"/>
                  </a:cubicBezTo>
                  <a:cubicBezTo>
                    <a:pt x="203" y="185"/>
                    <a:pt x="195" y="195"/>
                    <a:pt x="186" y="205"/>
                  </a:cubicBezTo>
                  <a:cubicBezTo>
                    <a:pt x="177" y="215"/>
                    <a:pt x="161" y="232"/>
                    <a:pt x="139" y="255"/>
                  </a:cubicBezTo>
                  <a:cubicBezTo>
                    <a:pt x="102" y="295"/>
                    <a:pt x="75" y="329"/>
                    <a:pt x="58" y="358"/>
                  </a:cubicBezTo>
                  <a:lnTo>
                    <a:pt x="168" y="358"/>
                  </a:lnTo>
                  <a:cubicBezTo>
                    <a:pt x="178" y="358"/>
                    <a:pt x="185" y="358"/>
                    <a:pt x="191" y="356"/>
                  </a:cubicBezTo>
                  <a:cubicBezTo>
                    <a:pt x="197" y="355"/>
                    <a:pt x="202" y="353"/>
                    <a:pt x="205" y="351"/>
                  </a:cubicBezTo>
                  <a:cubicBezTo>
                    <a:pt x="209" y="348"/>
                    <a:pt x="211" y="344"/>
                    <a:pt x="214" y="340"/>
                  </a:cubicBezTo>
                  <a:cubicBezTo>
                    <a:pt x="216" y="335"/>
                    <a:pt x="218" y="329"/>
                    <a:pt x="221" y="319"/>
                  </a:cubicBezTo>
                  <a:lnTo>
                    <a:pt x="246" y="319"/>
                  </a:lnTo>
                  <a:lnTo>
                    <a:pt x="241" y="405"/>
                  </a:lnTo>
                  <a:lnTo>
                    <a:pt x="0" y="405"/>
                  </a:lnTo>
                  <a:lnTo>
                    <a:pt x="0" y="391"/>
                  </a:lnTo>
                  <a:cubicBezTo>
                    <a:pt x="8" y="370"/>
                    <a:pt x="20" y="349"/>
                    <a:pt x="34" y="328"/>
                  </a:cubicBezTo>
                  <a:cubicBezTo>
                    <a:pt x="48" y="306"/>
                    <a:pt x="69" y="281"/>
                    <a:pt x="95" y="252"/>
                  </a:cubicBezTo>
                  <a:cubicBezTo>
                    <a:pt x="117" y="227"/>
                    <a:pt x="134" y="208"/>
                    <a:pt x="144" y="195"/>
                  </a:cubicBezTo>
                  <a:cubicBezTo>
                    <a:pt x="155" y="181"/>
                    <a:pt x="163" y="169"/>
                    <a:pt x="168" y="159"/>
                  </a:cubicBezTo>
                  <a:cubicBezTo>
                    <a:pt x="173" y="149"/>
                    <a:pt x="177" y="139"/>
                    <a:pt x="180" y="130"/>
                  </a:cubicBezTo>
                  <a:cubicBezTo>
                    <a:pt x="182" y="121"/>
                    <a:pt x="183" y="112"/>
                    <a:pt x="183" y="102"/>
                  </a:cubicBezTo>
                  <a:cubicBezTo>
                    <a:pt x="183" y="88"/>
                    <a:pt x="181" y="75"/>
                    <a:pt x="176" y="64"/>
                  </a:cubicBezTo>
                  <a:cubicBezTo>
                    <a:pt x="171" y="52"/>
                    <a:pt x="164" y="43"/>
                    <a:pt x="155" y="37"/>
                  </a:cubicBezTo>
                  <a:cubicBezTo>
                    <a:pt x="145" y="31"/>
                    <a:pt x="133" y="27"/>
                    <a:pt x="118" y="27"/>
                  </a:cubicBezTo>
                  <a:cubicBezTo>
                    <a:pt x="82" y="27"/>
                    <a:pt x="57" y="48"/>
                    <a:pt x="44" y="88"/>
                  </a:cubicBezTo>
                  <a:lnTo>
                    <a:pt x="9" y="88"/>
                  </a:lnTo>
                  <a:lnTo>
                    <a:pt x="9" y="32"/>
                  </a:lnTo>
                  <a:cubicBezTo>
                    <a:pt x="33" y="21"/>
                    <a:pt x="55" y="13"/>
                    <a:pt x="75" y="8"/>
                  </a:cubicBezTo>
                  <a:cubicBezTo>
                    <a:pt x="96" y="3"/>
                    <a:pt x="114" y="0"/>
                    <a:pt x="13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1"/>
            <p:cNvSpPr>
              <a:spLocks noEditPoints="1"/>
            </p:cNvSpPr>
            <p:nvPr/>
          </p:nvSpPr>
          <p:spPr bwMode="auto">
            <a:xfrm>
              <a:off x="9877425" y="4005263"/>
              <a:ext cx="138113" cy="61913"/>
            </a:xfrm>
            <a:custGeom>
              <a:avLst/>
              <a:gdLst>
                <a:gd name="T0" fmla="*/ 0 w 87"/>
                <a:gd name="T1" fmla="*/ 29 h 39"/>
                <a:gd name="T2" fmla="*/ 87 w 87"/>
                <a:gd name="T3" fmla="*/ 29 h 39"/>
                <a:gd name="T4" fmla="*/ 87 w 87"/>
                <a:gd name="T5" fmla="*/ 39 h 39"/>
                <a:gd name="T6" fmla="*/ 0 w 87"/>
                <a:gd name="T7" fmla="*/ 39 h 39"/>
                <a:gd name="T8" fmla="*/ 0 w 87"/>
                <a:gd name="T9" fmla="*/ 29 h 39"/>
                <a:gd name="T10" fmla="*/ 0 w 87"/>
                <a:gd name="T11" fmla="*/ 0 h 39"/>
                <a:gd name="T12" fmla="*/ 87 w 87"/>
                <a:gd name="T13" fmla="*/ 0 h 39"/>
                <a:gd name="T14" fmla="*/ 87 w 87"/>
                <a:gd name="T15" fmla="*/ 10 h 39"/>
                <a:gd name="T16" fmla="*/ 0 w 87"/>
                <a:gd name="T17" fmla="*/ 10 h 39"/>
                <a:gd name="T18" fmla="*/ 0 w 87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9">
                  <a:moveTo>
                    <a:pt x="0" y="29"/>
                  </a:moveTo>
                  <a:lnTo>
                    <a:pt x="87" y="29"/>
                  </a:lnTo>
                  <a:lnTo>
                    <a:pt x="87" y="39"/>
                  </a:lnTo>
                  <a:lnTo>
                    <a:pt x="0" y="39"/>
                  </a:lnTo>
                  <a:lnTo>
                    <a:pt x="0" y="29"/>
                  </a:lnTo>
                  <a:close/>
                  <a:moveTo>
                    <a:pt x="0" y="0"/>
                  </a:moveTo>
                  <a:lnTo>
                    <a:pt x="87" y="0"/>
                  </a:lnTo>
                  <a:lnTo>
                    <a:pt x="8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2"/>
            <p:cNvSpPr>
              <a:spLocks noEditPoints="1"/>
            </p:cNvSpPr>
            <p:nvPr/>
          </p:nvSpPr>
          <p:spPr bwMode="auto">
            <a:xfrm>
              <a:off x="10112375" y="3948113"/>
              <a:ext cx="225425" cy="155575"/>
            </a:xfrm>
            <a:custGeom>
              <a:avLst/>
              <a:gdLst>
                <a:gd name="T0" fmla="*/ 340 w 591"/>
                <a:gd name="T1" fmla="*/ 5 h 410"/>
                <a:gd name="T2" fmla="*/ 591 w 591"/>
                <a:gd name="T3" fmla="*/ 5 h 410"/>
                <a:gd name="T4" fmla="*/ 591 w 591"/>
                <a:gd name="T5" fmla="*/ 19 h 410"/>
                <a:gd name="T6" fmla="*/ 420 w 591"/>
                <a:gd name="T7" fmla="*/ 407 h 410"/>
                <a:gd name="T8" fmla="*/ 378 w 591"/>
                <a:gd name="T9" fmla="*/ 407 h 410"/>
                <a:gd name="T10" fmla="*/ 378 w 591"/>
                <a:gd name="T11" fmla="*/ 393 h 410"/>
                <a:gd name="T12" fmla="*/ 536 w 591"/>
                <a:gd name="T13" fmla="*/ 58 h 410"/>
                <a:gd name="T14" fmla="*/ 536 w 591"/>
                <a:gd name="T15" fmla="*/ 54 h 410"/>
                <a:gd name="T16" fmla="*/ 407 w 591"/>
                <a:gd name="T17" fmla="*/ 54 h 410"/>
                <a:gd name="T18" fmla="*/ 388 w 591"/>
                <a:gd name="T19" fmla="*/ 56 h 410"/>
                <a:gd name="T20" fmla="*/ 376 w 591"/>
                <a:gd name="T21" fmla="*/ 63 h 410"/>
                <a:gd name="T22" fmla="*/ 368 w 591"/>
                <a:gd name="T23" fmla="*/ 73 h 410"/>
                <a:gd name="T24" fmla="*/ 359 w 591"/>
                <a:gd name="T25" fmla="*/ 100 h 410"/>
                <a:gd name="T26" fmla="*/ 334 w 591"/>
                <a:gd name="T27" fmla="*/ 100 h 410"/>
                <a:gd name="T28" fmla="*/ 340 w 591"/>
                <a:gd name="T29" fmla="*/ 5 h 410"/>
                <a:gd name="T30" fmla="*/ 126 w 591"/>
                <a:gd name="T31" fmla="*/ 0 h 410"/>
                <a:gd name="T32" fmla="*/ 184 w 591"/>
                <a:gd name="T33" fmla="*/ 11 h 410"/>
                <a:gd name="T34" fmla="*/ 222 w 591"/>
                <a:gd name="T35" fmla="*/ 40 h 410"/>
                <a:gd name="T36" fmla="*/ 235 w 591"/>
                <a:gd name="T37" fmla="*/ 86 h 410"/>
                <a:gd name="T38" fmla="*/ 225 w 591"/>
                <a:gd name="T39" fmla="*/ 130 h 410"/>
                <a:gd name="T40" fmla="*/ 197 w 591"/>
                <a:gd name="T41" fmla="*/ 163 h 410"/>
                <a:gd name="T42" fmla="*/ 150 w 591"/>
                <a:gd name="T43" fmla="*/ 190 h 410"/>
                <a:gd name="T44" fmla="*/ 150 w 591"/>
                <a:gd name="T45" fmla="*/ 193 h 410"/>
                <a:gd name="T46" fmla="*/ 185 w 591"/>
                <a:gd name="T47" fmla="*/ 204 h 410"/>
                <a:gd name="T48" fmla="*/ 214 w 591"/>
                <a:gd name="T49" fmla="*/ 224 h 410"/>
                <a:gd name="T50" fmla="*/ 235 w 591"/>
                <a:gd name="T51" fmla="*/ 253 h 410"/>
                <a:gd name="T52" fmla="*/ 242 w 591"/>
                <a:gd name="T53" fmla="*/ 293 h 410"/>
                <a:gd name="T54" fmla="*/ 228 w 591"/>
                <a:gd name="T55" fmla="*/ 353 h 410"/>
                <a:gd name="T56" fmla="*/ 182 w 591"/>
                <a:gd name="T57" fmla="*/ 394 h 410"/>
                <a:gd name="T58" fmla="*/ 108 w 591"/>
                <a:gd name="T59" fmla="*/ 410 h 410"/>
                <a:gd name="T60" fmla="*/ 54 w 591"/>
                <a:gd name="T61" fmla="*/ 404 h 410"/>
                <a:gd name="T62" fmla="*/ 0 w 591"/>
                <a:gd name="T63" fmla="*/ 389 h 410"/>
                <a:gd name="T64" fmla="*/ 0 w 591"/>
                <a:gd name="T65" fmla="*/ 327 h 410"/>
                <a:gd name="T66" fmla="*/ 36 w 591"/>
                <a:gd name="T67" fmla="*/ 327 h 410"/>
                <a:gd name="T68" fmla="*/ 63 w 591"/>
                <a:gd name="T69" fmla="*/ 371 h 410"/>
                <a:gd name="T70" fmla="*/ 109 w 591"/>
                <a:gd name="T71" fmla="*/ 385 h 410"/>
                <a:gd name="T72" fmla="*/ 166 w 591"/>
                <a:gd name="T73" fmla="*/ 364 h 410"/>
                <a:gd name="T74" fmla="*/ 186 w 591"/>
                <a:gd name="T75" fmla="*/ 302 h 410"/>
                <a:gd name="T76" fmla="*/ 160 w 591"/>
                <a:gd name="T77" fmla="*/ 237 h 410"/>
                <a:gd name="T78" fmla="*/ 84 w 591"/>
                <a:gd name="T79" fmla="*/ 215 h 410"/>
                <a:gd name="T80" fmla="*/ 58 w 591"/>
                <a:gd name="T81" fmla="*/ 215 h 410"/>
                <a:gd name="T82" fmla="*/ 58 w 591"/>
                <a:gd name="T83" fmla="*/ 189 h 410"/>
                <a:gd name="T84" fmla="*/ 125 w 591"/>
                <a:gd name="T85" fmla="*/ 174 h 410"/>
                <a:gd name="T86" fmla="*/ 165 w 591"/>
                <a:gd name="T87" fmla="*/ 140 h 410"/>
                <a:gd name="T88" fmla="*/ 178 w 591"/>
                <a:gd name="T89" fmla="*/ 95 h 410"/>
                <a:gd name="T90" fmla="*/ 161 w 591"/>
                <a:gd name="T91" fmla="*/ 45 h 410"/>
                <a:gd name="T92" fmla="*/ 110 w 591"/>
                <a:gd name="T93" fmla="*/ 27 h 410"/>
                <a:gd name="T94" fmla="*/ 66 w 591"/>
                <a:gd name="T95" fmla="*/ 42 h 410"/>
                <a:gd name="T96" fmla="*/ 40 w 591"/>
                <a:gd name="T97" fmla="*/ 88 h 410"/>
                <a:gd name="T98" fmla="*/ 5 w 591"/>
                <a:gd name="T99" fmla="*/ 88 h 410"/>
                <a:gd name="T100" fmla="*/ 5 w 591"/>
                <a:gd name="T101" fmla="*/ 32 h 410"/>
                <a:gd name="T102" fmla="*/ 68 w 591"/>
                <a:gd name="T103" fmla="*/ 8 h 410"/>
                <a:gd name="T104" fmla="*/ 126 w 591"/>
                <a:gd name="T10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1" h="410">
                  <a:moveTo>
                    <a:pt x="340" y="5"/>
                  </a:moveTo>
                  <a:lnTo>
                    <a:pt x="591" y="5"/>
                  </a:lnTo>
                  <a:lnTo>
                    <a:pt x="591" y="19"/>
                  </a:lnTo>
                  <a:lnTo>
                    <a:pt x="420" y="407"/>
                  </a:lnTo>
                  <a:lnTo>
                    <a:pt x="378" y="407"/>
                  </a:lnTo>
                  <a:lnTo>
                    <a:pt x="378" y="393"/>
                  </a:lnTo>
                  <a:lnTo>
                    <a:pt x="536" y="58"/>
                  </a:lnTo>
                  <a:lnTo>
                    <a:pt x="536" y="54"/>
                  </a:lnTo>
                  <a:lnTo>
                    <a:pt x="407" y="54"/>
                  </a:lnTo>
                  <a:cubicBezTo>
                    <a:pt x="399" y="54"/>
                    <a:pt x="393" y="55"/>
                    <a:pt x="388" y="56"/>
                  </a:cubicBezTo>
                  <a:cubicBezTo>
                    <a:pt x="383" y="58"/>
                    <a:pt x="379" y="60"/>
                    <a:pt x="376" y="63"/>
                  </a:cubicBezTo>
                  <a:cubicBezTo>
                    <a:pt x="372" y="65"/>
                    <a:pt x="370" y="69"/>
                    <a:pt x="368" y="73"/>
                  </a:cubicBezTo>
                  <a:cubicBezTo>
                    <a:pt x="365" y="78"/>
                    <a:pt x="363" y="87"/>
                    <a:pt x="359" y="100"/>
                  </a:cubicBezTo>
                  <a:lnTo>
                    <a:pt x="334" y="100"/>
                  </a:lnTo>
                  <a:lnTo>
                    <a:pt x="340" y="5"/>
                  </a:lnTo>
                  <a:close/>
                  <a:moveTo>
                    <a:pt x="126" y="0"/>
                  </a:moveTo>
                  <a:cubicBezTo>
                    <a:pt x="148" y="0"/>
                    <a:pt x="167" y="4"/>
                    <a:pt x="184" y="11"/>
                  </a:cubicBezTo>
                  <a:cubicBezTo>
                    <a:pt x="200" y="18"/>
                    <a:pt x="213" y="27"/>
                    <a:pt x="222" y="40"/>
                  </a:cubicBezTo>
                  <a:cubicBezTo>
                    <a:pt x="230" y="53"/>
                    <a:pt x="235" y="68"/>
                    <a:pt x="235" y="86"/>
                  </a:cubicBezTo>
                  <a:cubicBezTo>
                    <a:pt x="235" y="103"/>
                    <a:pt x="232" y="117"/>
                    <a:pt x="225" y="130"/>
                  </a:cubicBezTo>
                  <a:cubicBezTo>
                    <a:pt x="218" y="142"/>
                    <a:pt x="209" y="153"/>
                    <a:pt x="197" y="163"/>
                  </a:cubicBezTo>
                  <a:cubicBezTo>
                    <a:pt x="185" y="172"/>
                    <a:pt x="169" y="181"/>
                    <a:pt x="150" y="190"/>
                  </a:cubicBezTo>
                  <a:lnTo>
                    <a:pt x="150" y="193"/>
                  </a:lnTo>
                  <a:cubicBezTo>
                    <a:pt x="162" y="195"/>
                    <a:pt x="174" y="199"/>
                    <a:pt x="185" y="204"/>
                  </a:cubicBezTo>
                  <a:cubicBezTo>
                    <a:pt x="196" y="209"/>
                    <a:pt x="205" y="216"/>
                    <a:pt x="214" y="224"/>
                  </a:cubicBezTo>
                  <a:cubicBezTo>
                    <a:pt x="223" y="232"/>
                    <a:pt x="230" y="242"/>
                    <a:pt x="235" y="253"/>
                  </a:cubicBezTo>
                  <a:cubicBezTo>
                    <a:pt x="240" y="265"/>
                    <a:pt x="242" y="278"/>
                    <a:pt x="242" y="293"/>
                  </a:cubicBezTo>
                  <a:cubicBezTo>
                    <a:pt x="242" y="315"/>
                    <a:pt x="238" y="335"/>
                    <a:pt x="228" y="353"/>
                  </a:cubicBezTo>
                  <a:cubicBezTo>
                    <a:pt x="218" y="370"/>
                    <a:pt x="203" y="384"/>
                    <a:pt x="182" y="394"/>
                  </a:cubicBezTo>
                  <a:cubicBezTo>
                    <a:pt x="162" y="405"/>
                    <a:pt x="137" y="410"/>
                    <a:pt x="108" y="410"/>
                  </a:cubicBezTo>
                  <a:cubicBezTo>
                    <a:pt x="92" y="410"/>
                    <a:pt x="73" y="408"/>
                    <a:pt x="54" y="404"/>
                  </a:cubicBezTo>
                  <a:cubicBezTo>
                    <a:pt x="35" y="400"/>
                    <a:pt x="17" y="395"/>
                    <a:pt x="0" y="389"/>
                  </a:cubicBezTo>
                  <a:lnTo>
                    <a:pt x="0" y="327"/>
                  </a:lnTo>
                  <a:lnTo>
                    <a:pt x="36" y="327"/>
                  </a:lnTo>
                  <a:cubicBezTo>
                    <a:pt x="42" y="347"/>
                    <a:pt x="52" y="362"/>
                    <a:pt x="63" y="371"/>
                  </a:cubicBezTo>
                  <a:cubicBezTo>
                    <a:pt x="74" y="380"/>
                    <a:pt x="89" y="385"/>
                    <a:pt x="109" y="385"/>
                  </a:cubicBezTo>
                  <a:cubicBezTo>
                    <a:pt x="134" y="385"/>
                    <a:pt x="153" y="378"/>
                    <a:pt x="166" y="364"/>
                  </a:cubicBezTo>
                  <a:cubicBezTo>
                    <a:pt x="179" y="350"/>
                    <a:pt x="186" y="330"/>
                    <a:pt x="186" y="302"/>
                  </a:cubicBezTo>
                  <a:cubicBezTo>
                    <a:pt x="186" y="274"/>
                    <a:pt x="177" y="252"/>
                    <a:pt x="160" y="237"/>
                  </a:cubicBezTo>
                  <a:cubicBezTo>
                    <a:pt x="143" y="222"/>
                    <a:pt x="117" y="215"/>
                    <a:pt x="84" y="215"/>
                  </a:cubicBezTo>
                  <a:lnTo>
                    <a:pt x="58" y="215"/>
                  </a:lnTo>
                  <a:lnTo>
                    <a:pt x="58" y="189"/>
                  </a:lnTo>
                  <a:cubicBezTo>
                    <a:pt x="84" y="187"/>
                    <a:pt x="106" y="182"/>
                    <a:pt x="125" y="174"/>
                  </a:cubicBezTo>
                  <a:cubicBezTo>
                    <a:pt x="143" y="165"/>
                    <a:pt x="156" y="154"/>
                    <a:pt x="165" y="140"/>
                  </a:cubicBezTo>
                  <a:cubicBezTo>
                    <a:pt x="174" y="127"/>
                    <a:pt x="178" y="112"/>
                    <a:pt x="178" y="95"/>
                  </a:cubicBezTo>
                  <a:cubicBezTo>
                    <a:pt x="178" y="73"/>
                    <a:pt x="172" y="57"/>
                    <a:pt x="161" y="45"/>
                  </a:cubicBezTo>
                  <a:cubicBezTo>
                    <a:pt x="149" y="33"/>
                    <a:pt x="132" y="27"/>
                    <a:pt x="110" y="27"/>
                  </a:cubicBezTo>
                  <a:cubicBezTo>
                    <a:pt x="92" y="27"/>
                    <a:pt x="77" y="32"/>
                    <a:pt x="66" y="42"/>
                  </a:cubicBezTo>
                  <a:cubicBezTo>
                    <a:pt x="54" y="52"/>
                    <a:pt x="46" y="68"/>
                    <a:pt x="40" y="88"/>
                  </a:cubicBezTo>
                  <a:lnTo>
                    <a:pt x="5" y="88"/>
                  </a:lnTo>
                  <a:lnTo>
                    <a:pt x="5" y="32"/>
                  </a:lnTo>
                  <a:cubicBezTo>
                    <a:pt x="28" y="22"/>
                    <a:pt x="49" y="14"/>
                    <a:pt x="68" y="8"/>
                  </a:cubicBezTo>
                  <a:cubicBezTo>
                    <a:pt x="88" y="3"/>
                    <a:pt x="107" y="0"/>
                    <a:pt x="12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2857500" y="3092450"/>
            <a:ext cx="0" cy="11239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3900488" y="3092450"/>
            <a:ext cx="0" cy="11239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4941888" y="3092450"/>
            <a:ext cx="0" cy="11239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5984875" y="3092450"/>
            <a:ext cx="0" cy="11239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7026275" y="3092450"/>
            <a:ext cx="0" cy="11239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8069263" y="3092450"/>
            <a:ext cx="0" cy="11239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9105900" y="3092450"/>
            <a:ext cx="0" cy="11239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1698625" y="3092450"/>
            <a:ext cx="0" cy="11239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9" name="Table 128"/>
              <p:cNvGraphicFramePr>
                <a:graphicFrameLocks noGrp="1"/>
              </p:cNvGraphicFramePr>
              <p:nvPr/>
            </p:nvGraphicFramePr>
            <p:xfrm>
              <a:off x="4262755" y="4796817"/>
              <a:ext cx="345567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8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9" name="Table 1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404479"/>
                  </p:ext>
                </p:extLst>
              </p:nvPr>
            </p:nvGraphicFramePr>
            <p:xfrm>
              <a:off x="4262755" y="4796817"/>
              <a:ext cx="345567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830"/>
                    <a:gridCol w="379730"/>
                    <a:gridCol w="379730"/>
                    <a:gridCol w="379730"/>
                    <a:gridCol w="379730"/>
                    <a:gridCol w="379730"/>
                    <a:gridCol w="379730"/>
                    <a:gridCol w="379730"/>
                    <a:gridCol w="37973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2903" t="-1639" r="-711290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9524" t="-1639" r="-600000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14516" t="-1639" r="-50967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14516" t="-1639" r="-40967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6349" t="-1639" r="-303175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16129" t="-1639" r="-208065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4762" t="-1639" r="-104762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17742" t="-1639" r="-6452" b="-20491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49" t="-100000" r="-72898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2903" t="-100000" r="-71129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9524" t="-100000" r="-60000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14516" t="-100000" r="-509677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14516" t="-100000" r="-409677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6349" t="-100000" r="-303175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16129" t="-100000" r="-208065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4762" t="-100000" r="-104762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17742" t="-100000" r="-6452" b="-10161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112903" t="-203279" r="-71129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209524" t="-203279" r="-6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314516" t="-203279" r="-50967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414516" t="-203279" r="-40967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506349" t="-203279" r="-30317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616129" t="-203279" r="-20806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704762" t="-203279" r="-10476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817742" t="-203279" r="-6452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1B8FA8-00BB-4825-A0FA-1360FD091A6E}"/>
                  </a:ext>
                </a:extLst>
              </p:cNvPr>
              <p:cNvSpPr txBox="1"/>
              <p:nvPr/>
            </p:nvSpPr>
            <p:spPr>
              <a:xfrm>
                <a:off x="9518159" y="3447420"/>
                <a:ext cx="1381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1B8FA8-00BB-4825-A0FA-1360FD091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159" y="3447420"/>
                <a:ext cx="138113" cy="261610"/>
              </a:xfrm>
              <a:prstGeom prst="rect">
                <a:avLst/>
              </a:prstGeom>
              <a:blipFill>
                <a:blip r:embed="rId3"/>
                <a:stretch>
                  <a:fillRect r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77F5C1C-B596-4361-A21E-33D881A9BECB}"/>
                  </a:ext>
                </a:extLst>
              </p:cNvPr>
              <p:cNvSpPr txBox="1"/>
              <p:nvPr/>
            </p:nvSpPr>
            <p:spPr>
              <a:xfrm>
                <a:off x="9614748" y="3810959"/>
                <a:ext cx="1381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77F5C1C-B596-4361-A21E-33D881A9B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748" y="3810959"/>
                <a:ext cx="138113" cy="261610"/>
              </a:xfrm>
              <a:prstGeom prst="rect">
                <a:avLst/>
              </a:prstGeom>
              <a:blipFill>
                <a:blip r:embed="rId4"/>
                <a:stretch>
                  <a:fillRect r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02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By limiting the number of bits, we limit the expressiveness of the data type</a:t>
                </a:r>
              </a:p>
              <a:p>
                <a:pPr lvl="1"/>
                <a:r>
                  <a:rPr lang="en-US" dirty="0"/>
                  <a:t>Means that if we only have 2 bits, we can only represent 4 numbers: 00, 01, 10, 11</a:t>
                </a:r>
              </a:p>
              <a:p>
                <a:r>
                  <a:rPr lang="en-US" dirty="0"/>
                  <a:t>A 64 bit number can only represent values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programming, we must make conscious decisions about this otherwise there can be severe consequences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66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Types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1524001" y="1918286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524001" y="19833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F5E40-DE89-4916-AE5E-3AC37C831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Overall, data types define the available operations on and range of the data representation. Additionally, it notes how it is stored in memory.</a:t>
            </a:r>
          </a:p>
          <a:p>
            <a:r>
              <a:rPr lang="en-US" dirty="0"/>
              <a:t>Right now we have seen:</a:t>
            </a:r>
          </a:p>
          <a:p>
            <a:pPr lvl="1"/>
            <a:r>
              <a:rPr lang="en-US" dirty="0"/>
              <a:t>Strings – sequences of characters, e.g.,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</a:p>
          <a:p>
            <a:pPr lvl="1"/>
            <a:r>
              <a:rPr lang="en-US" dirty="0"/>
              <a:t>Floating point numbers – representing real numbers with fractional components, e.g.,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3.54</a:t>
            </a:r>
          </a:p>
          <a:p>
            <a:pPr lvl="1"/>
            <a:r>
              <a:rPr lang="en-US" dirty="0"/>
              <a:t>Integers – representing positive and negative whole numbers, e.g.,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r>
              <a:rPr lang="en-US" dirty="0"/>
              <a:t>I want you to know about these, even though python will hide them from you and treat them fluidly</a:t>
            </a:r>
          </a:p>
        </p:txBody>
      </p:sp>
    </p:spTree>
    <p:extLst>
      <p:ext uri="{BB962C8B-B14F-4D97-AF65-F5344CB8AC3E}">
        <p14:creationId xmlns:p14="http://schemas.microsoft.com/office/powerpoint/2010/main" val="3962458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partner</a:t>
            </a:r>
          </a:p>
          <a:p>
            <a:r>
              <a:rPr lang="en-US" dirty="0"/>
              <a:t>Convert the binary number 1001 1001 to decimal</a:t>
            </a:r>
          </a:p>
          <a:p>
            <a:r>
              <a:rPr lang="en-US" dirty="0"/>
              <a:t>Add the binary number 0101 0101 to 1001 1001 (DO NOT DO THIS IN DECIMAL) and then convert to a decimal number</a:t>
            </a:r>
          </a:p>
          <a:p>
            <a:r>
              <a:rPr lang="en-US" dirty="0"/>
              <a:t>Bonus: 0xA1 to decimal, add 0x0E to it and convert to decimal. Hint: 0x means that the number is a hexadecimal (base 16)</a:t>
            </a:r>
          </a:p>
        </p:txBody>
      </p:sp>
    </p:spTree>
    <p:extLst>
      <p:ext uri="{BB962C8B-B14F-4D97-AF65-F5344CB8AC3E}">
        <p14:creationId xmlns:p14="http://schemas.microsoft.com/office/powerpoint/2010/main" val="363286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0E3030-3518-4A5D-8B59-C1E72F8B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and </a:t>
            </a:r>
            <a:r>
              <a:rPr lang="en-US" dirty="0" err="1"/>
              <a:t>NAming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72D6C-1CB9-4315-9657-2D038FB84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Identifiers (names)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An </a:t>
            </a:r>
            <a:r>
              <a:rPr lang="en-US" altLang="en-US" b="1" dirty="0">
                <a:solidFill>
                  <a:schemeClr val="accent3"/>
                </a:solidFill>
              </a:rPr>
              <a:t>identifier</a:t>
            </a:r>
            <a:r>
              <a:rPr lang="en-US" altLang="en-US" dirty="0"/>
              <a:t> is a sequence of characters that consist of letters, digits, underscores (_), and asterisk (*). </a:t>
            </a:r>
          </a:p>
          <a:p>
            <a:r>
              <a:rPr lang="en-US" altLang="en-US" dirty="0"/>
              <a:t>An identifier must start with a letter or an underscore (_).</a:t>
            </a:r>
          </a:p>
          <a:p>
            <a:r>
              <a:rPr lang="en-US" altLang="en-US" dirty="0"/>
              <a:t>An identifier cannot be a reserved word. (See Appendix A, “Python Keywords,” for a list of reserved words).</a:t>
            </a:r>
          </a:p>
          <a:p>
            <a:r>
              <a:rPr lang="en-US" altLang="en-US" dirty="0"/>
              <a:t>An identifier can be of any length.</a:t>
            </a:r>
          </a:p>
        </p:txBody>
      </p:sp>
    </p:spTree>
    <p:extLst>
      <p:ext uri="{BB962C8B-B14F-4D97-AF65-F5344CB8AC3E}">
        <p14:creationId xmlns:p14="http://schemas.microsoft.com/office/powerpoint/2010/main" val="13496845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Variables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2" y="2249487"/>
            <a:ext cx="10254298" cy="3541714"/>
          </a:xfrm>
        </p:spPr>
        <p:txBody>
          <a:bodyPr>
            <a:normAutofit/>
          </a:bodyPr>
          <a:lstStyle/>
          <a:p>
            <a:r>
              <a:rPr lang="en-US" altLang="en-US" dirty="0"/>
              <a:t>A</a:t>
            </a:r>
            <a:r>
              <a:rPr lang="en-US" altLang="en-US" b="1" dirty="0">
                <a:solidFill>
                  <a:schemeClr val="accent3"/>
                </a:solidFill>
              </a:rPr>
              <a:t> variable </a:t>
            </a:r>
            <a:r>
              <a:rPr lang="en-US" altLang="en-US" dirty="0"/>
              <a:t>is a named piece of data (memory). It stores a </a:t>
            </a:r>
            <a:r>
              <a:rPr lang="en-US" altLang="en-US" b="1" dirty="0">
                <a:solidFill>
                  <a:schemeClr val="accent3"/>
                </a:solidFill>
              </a:rPr>
              <a:t>value</a:t>
            </a:r>
            <a:r>
              <a:rPr lang="en-US" altLang="en-US" dirty="0"/>
              <a:t>!</a:t>
            </a:r>
            <a:endParaRPr lang="en-US" altLang="en-US" b="1" dirty="0">
              <a:solidFill>
                <a:schemeClr val="accent3"/>
              </a:solidFill>
            </a:endParaRPr>
          </a:p>
          <a:p>
            <a:r>
              <a:rPr lang="en-US" altLang="en-US" dirty="0"/>
              <a:t>It has a </a:t>
            </a:r>
            <a:r>
              <a:rPr lang="en-US" altLang="en-US" b="1" dirty="0">
                <a:solidFill>
                  <a:schemeClr val="accent3"/>
                </a:solidFill>
              </a:rPr>
              <a:t>type</a:t>
            </a:r>
            <a:r>
              <a:rPr lang="en-US" altLang="en-US" dirty="0"/>
              <a:t> that defines how the memory is interpreted and what operations are allowed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 =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6397319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  <a:buSzTx/>
                </a:pPr>
                <a:r>
                  <a:rPr lang="en-US" altLang="en-US" b="1" i="0" dirty="0">
                    <a:solidFill>
                      <a:schemeClr val="accent3"/>
                    </a:solidFill>
                    <a:latin typeface="+mj-lt"/>
                    <a:cs typeface="Times New Roman" panose="02020603050405020304" pitchFamily="18" charset="0"/>
                  </a:rPr>
                  <a:t>Expressions</a:t>
                </a:r>
                <a:r>
                  <a:rPr lang="en-US" altLang="en-US" i="0" dirty="0">
                    <a:latin typeface="+mj-lt"/>
                    <a:cs typeface="Times New Roman" panose="02020603050405020304" pitchFamily="18" charset="0"/>
                  </a:rPr>
                  <a:t> are combinations of literals, variables, operations, and function calls that generate new values</a:t>
                </a:r>
                <a:endParaRPr lang="en-US" alt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  <a:buSzTx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3+4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9+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en-US" altLang="en-US" b="0" dirty="0"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  <a:buSzTx/>
                </a:pPr>
                <a:r>
                  <a:rPr lang="en-US" altLang="en-US" dirty="0">
                    <a:cs typeface="Times New Roman" panose="02020603050405020304" pitchFamily="18" charset="0"/>
                  </a:rPr>
                  <a:t>is translated to</a:t>
                </a:r>
              </a:p>
              <a:p>
                <a:pPr>
                  <a:spcBef>
                    <a:spcPct val="50000"/>
                  </a:spcBef>
                  <a:buSzTx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(3+4*x)/5 – 10*(y-5)*(</a:t>
                </a:r>
                <a:r>
                  <a:rPr lang="en-US" alt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a+b+c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)/x + 9*(4/x + (9+x)/y)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0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4743450" y="32194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8372672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 Statements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Assignment statements </a:t>
            </a:r>
            <a:r>
              <a:rPr lang="en-US" altLang="en-US" dirty="0"/>
              <a:t>give values to a variable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Assign 1 to x;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radius =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Assign 1.0 to radius;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     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Assign 'A' to a;</a:t>
            </a:r>
            <a:br>
              <a:rPr lang="en-US" altLang="en-US" dirty="0">
                <a:solidFill>
                  <a:schemeClr val="accent5"/>
                </a:solidFill>
              </a:rPr>
            </a:br>
            <a:endParaRPr lang="en-US" alt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172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EF69-A934-4CF3-BAB1-CDC91901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7DC9-473C-430C-960D-6FAFF76F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allows a shorthand to create/assign multiple variables at a time. Variables and expressions will be comma separated. An example: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x, y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)/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(a-b)/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655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 in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Computations! Support for basic mathematics</a:t>
            </a:r>
          </a:p>
          <a:p>
            <a:r>
              <a:rPr lang="en-US" dirty="0"/>
              <a:t>Imagine, computing interest on a loan, dividend on a stock, or even computing an angle to go to a specific location</a:t>
            </a:r>
          </a:p>
          <a:p>
            <a:r>
              <a:rPr lang="en-US" dirty="0"/>
              <a:t>Here we make variables that store data and then alter those values which are stored.</a:t>
            </a:r>
          </a:p>
        </p:txBody>
      </p:sp>
      <p:pic>
        <p:nvPicPr>
          <p:cNvPr id="57346" name="Picture 2" descr="Image result for robot turning by angle">
            <a:extLst>
              <a:ext uri="{FF2B5EF4-FFF2-40B4-BE49-F238E27FC236}">
                <a16:creationId xmlns:a16="http://schemas.microsoft.com/office/drawing/2014/main" id="{B614226D-1C32-4A13-A25F-92DEAD46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48" y="4784200"/>
            <a:ext cx="4488025" cy="20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Named Constants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Often, we need constants in programs, e.g.,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dirty="0"/>
                  <a:t>., whose value never changes.</a:t>
                </a:r>
              </a:p>
              <a:p>
                <a:r>
                  <a:rPr lang="en-US" altLang="en-US" dirty="0"/>
                  <a:t>Python does not have a special syntax for naming constants. You can simply create a variable to denote a constant. To distinguish a constant from a variable, use all uppercase letters to name a constant. </a:t>
                </a:r>
              </a:p>
              <a:p>
                <a:endParaRPr lang="en-US" altLang="en-US" dirty="0"/>
              </a:p>
              <a:p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PI = </a:t>
                </a:r>
                <a:r>
                  <a:rPr lang="en-US" alt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3.14159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 = </a:t>
                </a:r>
                <a:r>
                  <a:rPr lang="en-US" alt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4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31" t="-2926" b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4683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Naming Conventions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Choose meaningful and descriptive names.</a:t>
            </a:r>
          </a:p>
          <a:p>
            <a:r>
              <a:rPr lang="en-US" altLang="en-US" dirty="0"/>
              <a:t>Typically begin with lower case</a:t>
            </a:r>
          </a:p>
          <a:p>
            <a:r>
              <a:rPr lang="en-US" altLang="en-US" dirty="0"/>
              <a:t>Python typically names with underscores separating words (snake casing), but other styles capitalize the first letter of each subsequent word (camel casing):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my_area_variable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myAreaVariable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/>
              <a:t>Constants will be all caps using snake casing: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MY_PI_CONSTANT</a:t>
            </a:r>
          </a:p>
          <a:p>
            <a:r>
              <a:rPr lang="en-US" altLang="en-US" dirty="0"/>
              <a:t>Be consistent!</a:t>
            </a:r>
          </a:p>
        </p:txBody>
      </p:sp>
    </p:spTree>
    <p:extLst>
      <p:ext uri="{BB962C8B-B14F-4D97-AF65-F5344CB8AC3E}">
        <p14:creationId xmlns:p14="http://schemas.microsoft.com/office/powerpoint/2010/main" val="141083444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Literals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chemeClr val="accent3"/>
                </a:solidFill>
              </a:rPr>
              <a:t>literal</a:t>
            </a:r>
            <a:r>
              <a:rPr lang="en-US" altLang="en-US" dirty="0"/>
              <a:t> is a constant value that appears directly in the program. For example, 34, 1,000,000, and 5.0 are literals in the following statements:</a:t>
            </a:r>
          </a:p>
          <a:p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1000000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457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Scientific Notation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Floating-point literals can also be specified in scientific notation, for example, 1.23456e+2, same as 1.23456e2, is equivalent to 123.456, and 1.23456e-2 is equivalent to 0.0123456. E (or e) represents an exponent and it can be either in lowercase or uppercase. </a:t>
            </a:r>
          </a:p>
        </p:txBody>
      </p:sp>
    </p:spTree>
    <p:extLst>
      <p:ext uri="{BB962C8B-B14F-4D97-AF65-F5344CB8AC3E}">
        <p14:creationId xmlns:p14="http://schemas.microsoft.com/office/powerpoint/2010/main" val="373096036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Numeric Operators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524001" y="2505661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9634BE9-6960-486B-9C36-00BCED0830E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500020"/>
              </p:ext>
            </p:extLst>
          </p:nvPr>
        </p:nvGraphicFramePr>
        <p:xfrm>
          <a:off x="1885682" y="2097649"/>
          <a:ext cx="8420636" cy="425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Picture" r:id="rId3" imgW="3924360" imgH="1981080" progId="Word.Picture.8">
                  <p:embed/>
                </p:oleObj>
              </mc:Choice>
              <mc:Fallback>
                <p:oleObj name="Picture" r:id="rId3" imgW="3924360" imgH="1981080" progId="Word.Picture.8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A497D7F-B6C1-49BE-A4FC-1385D5AB47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682" y="2097649"/>
                        <a:ext cx="8420636" cy="42511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29966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Integers</a:t>
            </a:r>
            <a:br>
              <a:rPr lang="en-US" altLang="en-US" dirty="0"/>
            </a:br>
            <a:r>
              <a:rPr lang="en-US" altLang="en-US" dirty="0"/>
              <a:t>Division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2" y="2249486"/>
            <a:ext cx="9905999" cy="427261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Integers do not store decimals</a:t>
            </a:r>
          </a:p>
          <a:p>
            <a:r>
              <a:rPr lang="en-US" altLang="en-US" dirty="0"/>
              <a:t>Division computes how many times a divisor evenly goes into a number</a:t>
            </a:r>
          </a:p>
          <a:p>
            <a:r>
              <a:rPr lang="en-US" altLang="en-US" dirty="0"/>
              <a:t>Remainder (modulus) computes what is left over</a:t>
            </a:r>
          </a:p>
          <a:p>
            <a:r>
              <a:rPr lang="en-US" altLang="en-US" dirty="0"/>
              <a:t>5 / 2 yields an integer 2</a:t>
            </a:r>
          </a:p>
          <a:p>
            <a:r>
              <a:rPr lang="en-US" altLang="en-US" dirty="0"/>
              <a:t>5 % 2 yields 1 (the remainder of the division) </a:t>
            </a:r>
          </a:p>
          <a:p>
            <a:r>
              <a:rPr lang="en-US" altLang="en-US" dirty="0"/>
              <a:t>Practice: </a:t>
            </a:r>
          </a:p>
          <a:p>
            <a:pPr lvl="1"/>
            <a:r>
              <a:rPr lang="en-US" altLang="en-US" dirty="0"/>
              <a:t>What is 3456421 % 2?  </a:t>
            </a:r>
          </a:p>
          <a:p>
            <a:pPr lvl="1"/>
            <a:r>
              <a:rPr lang="en-US" altLang="en-US" dirty="0"/>
              <a:t>25%3?  </a:t>
            </a:r>
          </a:p>
          <a:p>
            <a:pPr lvl="1"/>
            <a:r>
              <a:rPr lang="en-US" altLang="en-US" dirty="0"/>
              <a:t>87%4?</a:t>
            </a:r>
          </a:p>
        </p:txBody>
      </p:sp>
    </p:spTree>
    <p:extLst>
      <p:ext uri="{BB962C8B-B14F-4D97-AF65-F5344CB8AC3E}">
        <p14:creationId xmlns:p14="http://schemas.microsoft.com/office/powerpoint/2010/main" val="78650801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Evaluate an Expression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Though Python has its own way to evaluate an expression behind the scene, the result of a Python expression and its corresponding arithmetic expression are the same. </a:t>
            </a:r>
          </a:p>
          <a:p>
            <a:r>
              <a:rPr lang="en-US" altLang="en-US" dirty="0"/>
              <a:t>Therefore, you can safely apply the arithmetic rules for evaluating a Python expression. 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4743450" y="32194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graphicFrame>
        <p:nvGraphicFramePr>
          <p:cNvPr id="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8398871"/>
              </p:ext>
            </p:extLst>
          </p:nvPr>
        </p:nvGraphicFramePr>
        <p:xfrm>
          <a:off x="6018843" y="2388870"/>
          <a:ext cx="5304992" cy="318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name="Picture" r:id="rId3" imgW="3383280" imgH="2033016" progId="Word.Picture.8">
                  <p:embed/>
                </p:oleObj>
              </mc:Choice>
              <mc:Fallback>
                <p:oleObj name="Picture" r:id="rId3" imgW="3383280" imgH="203301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843" y="2388870"/>
                        <a:ext cx="5304992" cy="318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44038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978A13A1-4CE9-40CC-AB73-E9727F9B2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Underflow and Overflow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97BA1B22-0440-40F4-9472-92EA52ABB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When a floating-point variable is assigned a value that is too large (in size) to be stored, it causes overflow, a run time exception. Example:</a:t>
            </a:r>
            <a:br>
              <a:rPr lang="en-US" altLang="en-US" dirty="0"/>
            </a:br>
            <a:r>
              <a:rPr lang="en-US" altLang="en-US" dirty="0"/>
              <a:t>245 ** 1000</a:t>
            </a:r>
          </a:p>
          <a:p>
            <a:r>
              <a:rPr lang="en-US" altLang="en-US" dirty="0"/>
              <a:t>When a floating-point number is too small (i.e., too close to zero) to be stored, it causes underflow. Python approximates it to zero. So normally you should not be concerned with underflow.</a:t>
            </a:r>
          </a:p>
          <a:p>
            <a:r>
              <a:rPr lang="en-US" altLang="en-US" dirty="0"/>
              <a:t>Questions</a:t>
            </a:r>
          </a:p>
          <a:p>
            <a:pPr lvl="1"/>
            <a:r>
              <a:rPr lang="en-US" altLang="en-US" dirty="0"/>
              <a:t>Why does overflow/underflow occur?</a:t>
            </a:r>
          </a:p>
          <a:p>
            <a:pPr lvl="1"/>
            <a:r>
              <a:rPr lang="en-US" altLang="en-US" dirty="0"/>
              <a:t>What types of applications would we care about them?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to compute the average of three numbers</a:t>
            </a:r>
          </a:p>
          <a:p>
            <a:r>
              <a:rPr lang="en-US" dirty="0"/>
              <a:t>Trace the execution in memory if the user enters 3, 5, 7</a:t>
            </a:r>
          </a:p>
        </p:txBody>
      </p:sp>
    </p:spTree>
    <p:extLst>
      <p:ext uri="{BB962C8B-B14F-4D97-AF65-F5344CB8AC3E}">
        <p14:creationId xmlns:p14="http://schemas.microsoft.com/office/powerpoint/2010/main" val="165771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Computing the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ComputeArea.py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 Assign a value to radius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radius = 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 Compute the area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area = radius * radius * 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3.14159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 Display the result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 area for a circle with radius"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radius, 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"is",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area)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5C359-83F1-407E-A720-6101A2420139}"/>
              </a:ext>
            </a:extLst>
          </p:cNvPr>
          <p:cNvSpPr txBox="1"/>
          <p:nvPr/>
        </p:nvSpPr>
        <p:spPr>
          <a:xfrm>
            <a:off x="7968343" y="2445430"/>
            <a:ext cx="269654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Lets practice tracing, but first a note on memory</a:t>
            </a:r>
          </a:p>
        </p:txBody>
      </p:sp>
    </p:spTree>
    <p:extLst>
      <p:ext uri="{BB962C8B-B14F-4D97-AF65-F5344CB8AC3E}">
        <p14:creationId xmlns:p14="http://schemas.microsoft.com/office/powerpoint/2010/main" val="17289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Augmented Assignment Operators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A175883-47F9-4BFD-B529-18DA47967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259074"/>
              </p:ext>
            </p:extLst>
          </p:nvPr>
        </p:nvGraphicFramePr>
        <p:xfrm>
          <a:off x="2738279" y="2249488"/>
          <a:ext cx="671544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962">
                  <a:extLst>
                    <a:ext uri="{9D8B030D-6E8A-4147-A177-3AD203B41FA5}">
                      <a16:colId xmlns:a16="http://schemas.microsoft.com/office/drawing/2014/main" val="926416099"/>
                    </a:ext>
                  </a:extLst>
                </a:gridCol>
                <a:gridCol w="2662746">
                  <a:extLst>
                    <a:ext uri="{9D8B030D-6E8A-4147-A177-3AD203B41FA5}">
                      <a16:colId xmlns:a16="http://schemas.microsoft.com/office/drawing/2014/main" val="590295627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3809964132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559133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05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 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+=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17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Subtraction 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-=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37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Multiplication 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*=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Float division 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/=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9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Integer division 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//=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//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1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Remainder 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%=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61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**=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Exponent </a:t>
                      </a:r>
                      <a:r>
                        <a:rPr lang="en-US" dirty="0" err="1"/>
                        <a:t>assignmnet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**=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**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3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10310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Conversion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73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Use </a:t>
                </a:r>
                <a:r>
                  <a:rPr lang="en-US" altLang="en-US" b="1" dirty="0">
                    <a:solidFill>
                      <a:schemeClr val="accent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altLang="en-US" dirty="0"/>
                  <a:t>, </a:t>
                </a:r>
                <a:r>
                  <a:rPr lang="en-US" altLang="en-US" b="1" dirty="0">
                    <a:solidFill>
                      <a:schemeClr val="accent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float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altLang="en-US" dirty="0"/>
                  <a:t>, </a:t>
                </a:r>
                <a:r>
                  <a:rPr lang="en-US" altLang="en-US" b="1" dirty="0">
                    <a:solidFill>
                      <a:schemeClr val="accent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str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altLang="en-US" dirty="0"/>
                  <a:t> to convert any type to integer, floating-point, or string respectively</a:t>
                </a:r>
              </a:p>
              <a:p>
                <a:r>
                  <a:rPr lang="en-US" altLang="en-US" dirty="0"/>
                  <a:t>Consider the following statements and their results:</a:t>
                </a:r>
              </a:p>
              <a:p>
                <a:pPr lvl="1"/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int(</a:t>
                </a:r>
                <a:r>
                  <a:rPr lang="en-US" alt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4.7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 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dirty="0"/>
                  <a:t> 4</a:t>
                </a:r>
              </a:p>
              <a:p>
                <a:pPr lvl="1"/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float(</a:t>
                </a:r>
                <a:r>
                  <a:rPr lang="en-US" alt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 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dirty="0"/>
                  <a:t> 4.0</a:t>
                </a:r>
              </a:p>
              <a:p>
                <a:pPr lvl="1"/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str(</a:t>
                </a:r>
                <a:r>
                  <a:rPr lang="en-US" alt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   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dirty="0"/>
                  <a:t> "4"</a:t>
                </a:r>
              </a:p>
              <a:p>
                <a:r>
                  <a:rPr lang="en-US" altLang="en-US" dirty="0"/>
                  <a:t>To round floating point numbers use round()</a:t>
                </a:r>
              </a:p>
              <a:p>
                <a:pPr lvl="1"/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round(</a:t>
                </a:r>
                <a:r>
                  <a:rPr lang="en-US" alt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4.7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dirty="0"/>
                  <a:t> 5</a:t>
                </a:r>
              </a:p>
            </p:txBody>
          </p:sp>
        </mc:Choice>
        <mc:Fallback xmlns="">
          <p:sp>
            <p:nvSpPr>
              <p:cNvPr id="450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046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48610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to compute sales tax for a purchase.</a:t>
            </a:r>
          </a:p>
          <a:p>
            <a:r>
              <a:rPr lang="en-US" dirty="0"/>
              <a:t>How could you alter your program to only store 2 decimal places? Try it!</a:t>
            </a:r>
          </a:p>
          <a:p>
            <a:r>
              <a:rPr lang="en-US" dirty="0"/>
              <a:t>Trace your program with a purchase of $100</a:t>
            </a:r>
          </a:p>
        </p:txBody>
      </p:sp>
    </p:spTree>
    <p:extLst>
      <p:ext uri="{BB962C8B-B14F-4D97-AF65-F5344CB8AC3E}">
        <p14:creationId xmlns:p14="http://schemas.microsoft.com/office/powerpoint/2010/main" val="1530983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75D0-6C66-4370-954F-FC2741B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C82C2-5789-47BA-8EC3-A39FC29AE8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turtle graphics:</a:t>
                </a:r>
              </a:p>
              <a:p>
                <a:pPr lvl="1"/>
                <a:r>
                  <a:rPr lang="en-US" dirty="0"/>
                  <a:t>Write a program that asks the user to enter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coordinate representing the center of a rectangle. Additionally, ask the width and height of the rectangle.</a:t>
                </a:r>
              </a:p>
              <a:p>
                <a:pPr lvl="1"/>
                <a:r>
                  <a:rPr lang="en-US" dirty="0"/>
                  <a:t>Draw the rectangle.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C82C2-5789-47BA-8EC3-A39FC29AE8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238" r="-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366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Chapter 3 </a:t>
            </a:r>
            <a:br>
              <a:rPr lang="en-US" altLang="en-US" dirty="0"/>
            </a:br>
            <a:r>
              <a:rPr lang="en-US" altLang="en-US" dirty="0"/>
              <a:t>Math, Strings, and Objects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Introduction to Programming Using Python, Liang (Pearson 2013)</a:t>
            </a:r>
          </a:p>
        </p:txBody>
      </p:sp>
    </p:spTree>
    <p:extLst>
      <p:ext uri="{BB962C8B-B14F-4D97-AF65-F5344CB8AC3E}">
        <p14:creationId xmlns:p14="http://schemas.microsoft.com/office/powerpoint/2010/main" val="77677588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7D4F-D312-4DAB-AD67-58260EFA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3C33C-26B3-411C-A7A4-FE97FC50E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altLang="en-US" dirty="0"/>
              <a:t>provides many useful mathematics methods in its Math module for performing common mathematical functions.</a:t>
            </a:r>
          </a:p>
          <a:p>
            <a:r>
              <a:rPr lang="en-US" altLang="en-US" dirty="0"/>
              <a:t>In order to use them we need to understand:</a:t>
            </a:r>
          </a:p>
          <a:p>
            <a:pPr lvl="1"/>
            <a:r>
              <a:rPr lang="en-US" altLang="en-US" dirty="0"/>
              <a:t>What a function is</a:t>
            </a:r>
          </a:p>
          <a:p>
            <a:pPr lvl="1"/>
            <a:r>
              <a:rPr lang="en-US" altLang="en-US" dirty="0"/>
              <a:t>How to use functions</a:t>
            </a:r>
          </a:p>
          <a:p>
            <a:pPr lvl="1"/>
            <a:r>
              <a:rPr lang="en-US" altLang="en-US" dirty="0"/>
              <a:t>Where we look up possible functions to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5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F11D184D-A577-4832-ABBA-FD05F2415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of Math Module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97F3CDD8-2043-4CF4-9ABA-0AB1F2736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Returns a maximum number : in this case 4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Returns a minimum number : in this case 2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3.51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Rounds to its nearest integer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3.4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Rounds to its nearest integer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 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Returns the absolute value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Same as 2 ** 3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C803A766-424D-4B83-93EC-CB2D154E5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math Functions 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5C9ECBFA-42AF-4215-BB77-5C9346EF2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53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C7B6ADC2-6B93-47D1-B774-8C3FAB3D903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781225"/>
              </p:ext>
            </p:extLst>
          </p:nvPr>
        </p:nvGraphicFramePr>
        <p:xfrm>
          <a:off x="3026229" y="1767694"/>
          <a:ext cx="6139542" cy="5021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Picture" r:id="rId3" imgW="5362262" imgH="4385597" progId="Word.Picture.8">
                  <p:embed/>
                </p:oleObj>
              </mc:Choice>
              <mc:Fallback>
                <p:oleObj name="Picture" r:id="rId3" imgW="5362262" imgH="4385597" progId="Word.Picture.8">
                  <p:embed/>
                  <p:pic>
                    <p:nvPicPr>
                      <p:cNvPr id="282628" name="Object 4">
                        <a:extLst>
                          <a:ext uri="{FF2B5EF4-FFF2-40B4-BE49-F238E27FC236}">
                            <a16:creationId xmlns:a16="http://schemas.microsoft.com/office/drawing/2014/main" id="{793A9F4E-092F-47C9-956E-2F1EB43C0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229" y="1767694"/>
                        <a:ext cx="6139542" cy="50217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7262968-DA2F-461B-A4F3-CBBE75C98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Strings and Characters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29AF762-9D70-490F-B148-7F57B94D5C7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14634" y="5092626"/>
            <a:ext cx="8357153" cy="114685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Letter  = </a:t>
            </a:r>
            <a:r>
              <a:rPr lang="en-US" alt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en-US" sz="16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Same as letter = "A"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numChar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'4'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en-US" sz="16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Same as </a:t>
            </a:r>
            <a:r>
              <a:rPr lang="en-US" altLang="en-US" sz="1600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numChar</a:t>
            </a:r>
            <a:r>
              <a:rPr lang="en-US" altLang="en-US" sz="16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"4"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message = </a:t>
            </a:r>
            <a:r>
              <a:rPr lang="en-US" alt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"Good morning" </a:t>
            </a:r>
            <a:r>
              <a:rPr lang="en-US" altLang="en-US" sz="16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Same as message = 'Good morning'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26E912-DDF6-48C0-8F20-B4C910592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4" y="2249486"/>
            <a:ext cx="9905998" cy="177200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 string is a sequence of characters. String literals can be enclosed in matching single quotes (') or double quotes ("). Python does not have a data type for characters. A single-character string represents a character. </a:t>
            </a:r>
          </a:p>
          <a:p>
            <a:r>
              <a:rPr lang="en-US" altLang="en-US" dirty="0"/>
              <a:t>Strings have many methods to use to manipulate their data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83834" y="5448301"/>
            <a:ext cx="9233210" cy="685800"/>
            <a:chOff x="1683834" y="5448301"/>
            <a:chExt cx="9233210" cy="6858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683834" y="5448301"/>
              <a:ext cx="923321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83834" y="6134101"/>
              <a:ext cx="923321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83834" y="5448301"/>
              <a:ext cx="0" cy="6858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Memory</a:t>
            </a:r>
            <a:r>
              <a:rPr lang="en-US" dirty="0"/>
              <a:t> is storage for data and programs</a:t>
            </a:r>
          </a:p>
          <a:p>
            <a:r>
              <a:rPr lang="en-US" dirty="0"/>
              <a:t>We will pretend that memory is an infinitely long piece of </a:t>
            </a:r>
            <a:r>
              <a:rPr lang="en-US" b="1" dirty="0">
                <a:solidFill>
                  <a:schemeClr val="accent3"/>
                </a:solidFill>
              </a:rPr>
              <a:t>tape</a:t>
            </a:r>
            <a:r>
              <a:rPr lang="en-US" dirty="0"/>
              <a:t> separated into different </a:t>
            </a:r>
            <a:r>
              <a:rPr lang="en-US" b="1" dirty="0">
                <a:solidFill>
                  <a:schemeClr val="accent3"/>
                </a:solidFill>
              </a:rPr>
              <a:t>cells</a:t>
            </a:r>
          </a:p>
          <a:p>
            <a:r>
              <a:rPr lang="en-US" dirty="0"/>
              <a:t>Each cell has an </a:t>
            </a:r>
            <a:r>
              <a:rPr lang="en-US" b="1" dirty="0">
                <a:solidFill>
                  <a:schemeClr val="accent3"/>
                </a:solidFill>
              </a:rPr>
              <a:t>address</a:t>
            </a:r>
            <a:r>
              <a:rPr lang="en-US" dirty="0"/>
              <a:t>, i.e., a location, and a </a:t>
            </a:r>
            <a:r>
              <a:rPr lang="en-US" b="1" dirty="0">
                <a:solidFill>
                  <a:schemeClr val="accent3"/>
                </a:solidFill>
              </a:rPr>
              <a:t>value</a:t>
            </a:r>
          </a:p>
          <a:p>
            <a:r>
              <a:rPr lang="en-US" dirty="0"/>
              <a:t>In the computer these values are represented in </a:t>
            </a:r>
            <a:r>
              <a:rPr lang="en-US" b="1" dirty="0">
                <a:solidFill>
                  <a:schemeClr val="accent3"/>
                </a:solidFill>
              </a:rPr>
              <a:t>binary</a:t>
            </a:r>
            <a:r>
              <a:rPr lang="en-US" dirty="0"/>
              <a:t> (0s and 1s) and addresses are located in </a:t>
            </a:r>
            <a:r>
              <a:rPr lang="en-US" b="1" dirty="0">
                <a:solidFill>
                  <a:schemeClr val="accent3"/>
                </a:solidFill>
              </a:rPr>
              <a:t>hexadecimal</a:t>
            </a:r>
            <a:r>
              <a:rPr lang="en-US" dirty="0"/>
              <a:t> (base 16, 0x)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93541" y="6228476"/>
            <a:ext cx="5742878" cy="376505"/>
            <a:chOff x="1293541" y="6228476"/>
            <a:chExt cx="5742878" cy="376505"/>
          </a:xfrm>
        </p:grpSpPr>
        <p:sp>
          <p:nvSpPr>
            <p:cNvPr id="9" name="TextBox 8"/>
            <p:cNvSpPr txBox="1"/>
            <p:nvPr/>
          </p:nvSpPr>
          <p:spPr>
            <a:xfrm>
              <a:off x="1293541" y="6233532"/>
              <a:ext cx="780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0x0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9341" y="6235649"/>
              <a:ext cx="780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0x1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6291" y="6231004"/>
              <a:ext cx="780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0x2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55834" y="6228476"/>
              <a:ext cx="780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0xA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83834" y="5448301"/>
            <a:ext cx="7896127" cy="685800"/>
            <a:chOff x="1683834" y="5448301"/>
            <a:chExt cx="7896127" cy="685800"/>
          </a:xfrm>
        </p:grpSpPr>
        <p:sp>
          <p:nvSpPr>
            <p:cNvPr id="4" name="Rectangle 3"/>
            <p:cNvSpPr/>
            <p:nvPr/>
          </p:nvSpPr>
          <p:spPr>
            <a:xfrm>
              <a:off x="1683834" y="5452946"/>
              <a:ext cx="685800" cy="679033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69634" y="5448301"/>
              <a:ext cx="685800" cy="6858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55434" y="5448301"/>
              <a:ext cx="685800" cy="6858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46127" y="5448301"/>
              <a:ext cx="685800" cy="6858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53207" y="5643034"/>
              <a:ext cx="780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…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99376" y="5644687"/>
              <a:ext cx="780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07690" y="5643034"/>
            <a:ext cx="1813668" cy="369332"/>
            <a:chOff x="1807690" y="5643034"/>
            <a:chExt cx="1813668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1807690" y="5643034"/>
              <a:ext cx="44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83530" y="5643034"/>
              <a:ext cx="44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75310" y="5643034"/>
              <a:ext cx="44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9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>
            <a:extLst>
              <a:ext uri="{FF2B5EF4-FFF2-40B4-BE49-F238E27FC236}">
                <a16:creationId xmlns:a16="http://schemas.microsoft.com/office/drawing/2014/main" id="{823FA0AF-0D6A-4A19-B6B7-64DC152A4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String Concatenation Operator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0FE47-8319-4EDA-B0F3-E6C78D6C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can use the + operator add two numbers. The + operator can also be used to concatenate (combine) two strings. Here are some examples: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message =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"Welcome "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 "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"Python"</a:t>
            </a:r>
          </a:p>
          <a:p>
            <a:endParaRPr lang="en-US" altLang="en-US" dirty="0">
              <a:cs typeface="Courier New" panose="02070309020205020404" pitchFamily="49" charset="0"/>
            </a:endParaRPr>
          </a:p>
        </p:txBody>
      </p:sp>
      <p:sp>
        <p:nvSpPr>
          <p:cNvPr id="287747" name="Text Box 3">
            <a:extLst>
              <a:ext uri="{FF2B5EF4-FFF2-40B4-BE49-F238E27FC236}">
                <a16:creationId xmlns:a16="http://schemas.microsoft.com/office/drawing/2014/main" id="{92176832-EC8A-44A4-A012-256A0A8E5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1CA65309-839D-4B08-A923-E555B549C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Reading Strings from the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7FD31-520E-4119-BD99-415CB56B34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To read a string from the console, use the input function. For example, the following code reads three strings from the keyboard: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E9918-8B35-414C-ADA6-C66694F8D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5882951" cy="3541714"/>
          </a:xfrm>
        </p:spPr>
        <p:txBody>
          <a:bodyPr/>
          <a:lstStyle/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string: "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 is "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s)</a:t>
            </a:r>
          </a:p>
        </p:txBody>
      </p:sp>
      <p:sp>
        <p:nvSpPr>
          <p:cNvPr id="288771" name="Text Box 3">
            <a:extLst>
              <a:ext uri="{FF2B5EF4-FFF2-40B4-BE49-F238E27FC236}">
                <a16:creationId xmlns:a16="http://schemas.microsoft.com/office/drawing/2014/main" id="{8D0F0662-C287-41D7-B356-7D16A19A5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8A505766-2EC0-4DBF-9106-B2BCE2FDD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of string Object Methods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BBF4BB6C-376D-4907-BC88-B001FEC87B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alt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"Welcome"</a:t>
            </a:r>
          </a:p>
          <a:p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s1 =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s.lower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sz="18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Invoke the lower method, stores 'welcome'</a:t>
            </a:r>
          </a:p>
          <a:p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s2 =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s.upper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sz="18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Invoke the upper method, stores 'WELCOME'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FBCEF47A-8DF4-47A6-8C00-553DC2621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Striping beginning and ending Whitespace Characters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740004E6-3CB5-447E-BC48-CCE0C2EB08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Another useful string method is strip(), which can be used to strip the whitespace characters from the both ends of a string.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alt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"\t    Welcome     \n"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s1 =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s.strip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sz="16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Invoke the strip method, s1 stores 'Welcome'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Methods</a:t>
                </a:r>
                <a:r>
                  <a:rPr lang="en-US" dirty="0"/>
                  <a:t> are subroutines that we would like to (re)use again and again in code</a:t>
                </a:r>
              </a:p>
              <a:p>
                <a:r>
                  <a:rPr lang="en-US" dirty="0"/>
                  <a:t>For example, would you like a method to compute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or write a lengthy algorithm every time you wish to use it?</a:t>
                </a:r>
              </a:p>
              <a:p>
                <a:r>
                  <a:rPr lang="en-US" dirty="0"/>
                  <a:t>Python provides many useful methods. Some we have seen:</a:t>
                </a:r>
              </a:p>
              <a:p>
                <a:pPr lvl="1"/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round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419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Functions/methods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17531"/>
          </a:xfrm>
        </p:spPr>
        <p:txBody>
          <a:bodyPr>
            <a:normAutofit/>
          </a:bodyPr>
          <a:lstStyle/>
          <a:p>
            <a:r>
              <a:rPr lang="en-US" dirty="0"/>
              <a:t>Consider the following from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dirty="0"/>
              <a:t> library: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sqrt(x)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dirty="0"/>
              <a:t> is an </a:t>
            </a:r>
            <a:r>
              <a:rPr lang="en-US" i="1" dirty="0"/>
              <a:t>identifier</a:t>
            </a:r>
            <a:r>
              <a:rPr lang="en-US" dirty="0"/>
              <a:t>, i.e., a name, for this method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dirty="0"/>
              <a:t>is called a </a:t>
            </a:r>
            <a:r>
              <a:rPr lang="en-US" b="1" dirty="0">
                <a:solidFill>
                  <a:schemeClr val="accent3"/>
                </a:solidFill>
              </a:rPr>
              <a:t>parameter</a:t>
            </a:r>
            <a:r>
              <a:rPr lang="en-US" dirty="0"/>
              <a:t>, or an </a:t>
            </a:r>
            <a:r>
              <a:rPr lang="en-US" b="1" dirty="0">
                <a:solidFill>
                  <a:schemeClr val="accent3"/>
                </a:solidFill>
              </a:rPr>
              <a:t>argument</a:t>
            </a:r>
            <a:r>
              <a:rPr lang="en-US" dirty="0"/>
              <a:t>. This is the </a:t>
            </a:r>
            <a:r>
              <a:rPr lang="en-US" i="1" dirty="0"/>
              <a:t>input</a:t>
            </a:r>
            <a:r>
              <a:rPr lang="en-US" dirty="0"/>
              <a:t> to the method.</a:t>
            </a:r>
          </a:p>
          <a:p>
            <a:r>
              <a:rPr lang="en-US" dirty="0"/>
              <a:t>Methods can optionally </a:t>
            </a:r>
            <a:r>
              <a:rPr lang="en-US" i="1" dirty="0"/>
              <a:t>output</a:t>
            </a:r>
            <a:r>
              <a:rPr lang="en-US" dirty="0"/>
              <a:t> data too, in this case it will output a number.</a:t>
            </a:r>
          </a:p>
          <a:p>
            <a:r>
              <a:rPr lang="en-US" dirty="0"/>
              <a:t>In a few weeks, we will learn to write our own methods. For now, we need to know how to use them.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95870" y="2672306"/>
            <a:ext cx="833378" cy="1603952"/>
            <a:chOff x="1395870" y="2672306"/>
            <a:chExt cx="833378" cy="1603952"/>
          </a:xfrm>
        </p:grpSpPr>
        <p:sp>
          <p:nvSpPr>
            <p:cNvPr id="4" name="Rectangle 3"/>
            <p:cNvSpPr/>
            <p:nvPr/>
          </p:nvSpPr>
          <p:spPr>
            <a:xfrm>
              <a:off x="1395870" y="3801696"/>
              <a:ext cx="833378" cy="474562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Elbow Connector 5"/>
            <p:cNvCxnSpPr>
              <a:stCxn id="4" idx="0"/>
              <a:endCxn id="22" idx="2"/>
            </p:cNvCxnSpPr>
            <p:nvPr/>
          </p:nvCxnSpPr>
          <p:spPr>
            <a:xfrm rot="5400000" flipH="1" flipV="1">
              <a:off x="1485145" y="3474282"/>
              <a:ext cx="654828" cy="127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395870" y="2672306"/>
              <a:ext cx="833378" cy="474562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19020" y="2672306"/>
            <a:ext cx="1277349" cy="2195576"/>
            <a:chOff x="1400536" y="2006034"/>
            <a:chExt cx="1277349" cy="2195576"/>
          </a:xfrm>
        </p:grpSpPr>
        <p:sp>
          <p:nvSpPr>
            <p:cNvPr id="26" name="Rectangle 25"/>
            <p:cNvSpPr/>
            <p:nvPr/>
          </p:nvSpPr>
          <p:spPr>
            <a:xfrm>
              <a:off x="1400536" y="3727048"/>
              <a:ext cx="297813" cy="474562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Elbow Connector 26"/>
            <p:cNvCxnSpPr>
              <a:cxnSpLocks/>
              <a:stCxn id="26" idx="0"/>
              <a:endCxn id="28" idx="2"/>
            </p:cNvCxnSpPr>
            <p:nvPr/>
          </p:nvCxnSpPr>
          <p:spPr>
            <a:xfrm rot="5400000" flipH="1" flipV="1">
              <a:off x="1377348" y="2652691"/>
              <a:ext cx="1246452" cy="902263"/>
            </a:xfrm>
            <a:prstGeom prst="bentConnector3">
              <a:avLst>
                <a:gd name="adj1" fmla="val 6583"/>
              </a:avLst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225527" y="2006034"/>
              <a:ext cx="452358" cy="474562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39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34D40ABE-BE66-4DDD-9D04-E7D3F5D86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Objects and Methods 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1C76FA9-DB70-4455-B8ED-BA8F44445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 Python, all data—including numbers and strings—are actually objects.</a:t>
            </a:r>
          </a:p>
          <a:p>
            <a:r>
              <a:rPr lang="en-US" altLang="en-US" dirty="0"/>
              <a:t>An object is an entity. Each object has an id and a type. Objects of the same kind have the same type. You can use the id function and type function to get these information for an object. 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Invoking a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 difference between these math functions and how we used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</a:p>
          <a:p>
            <a:r>
              <a:rPr lang="en-US" dirty="0"/>
              <a:t>Methods sometimes depend on the value of an object/class and sometimes they do not. Common math functions, 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dirty="0"/>
              <a:t>, do not need to know anything besides the parameter. However, other things like turtle needs to know where the turtle currently is, so we invoke methods from a variable instead: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turtle.forward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//Use the variable</a:t>
            </a:r>
          </a:p>
        </p:txBody>
      </p:sp>
    </p:spTree>
    <p:extLst>
      <p:ext uri="{BB962C8B-B14F-4D97-AF65-F5344CB8AC3E}">
        <p14:creationId xmlns:p14="http://schemas.microsoft.com/office/powerpoint/2010/main" val="2767538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69E96899-A830-425D-8587-A5A519175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Formatting Numbers and Strings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2117258E-1521-4C2A-AA15-C43E23599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Often it is desirable to display numbers in certain format. For example, the following code computes the interest, given the amount and the annual interest rate.</a:t>
            </a:r>
          </a:p>
          <a:p>
            <a:r>
              <a:rPr lang="en-US" altLang="en-US" dirty="0"/>
              <a:t>The format function formats a number or a string and returns a string.</a:t>
            </a:r>
          </a:p>
          <a:p>
            <a:pPr>
              <a:buFont typeface="Monotype Sorts" pitchFamily="2" charset="2"/>
              <a:buNone/>
            </a:pPr>
            <a:br>
              <a:rPr lang="en-US" altLang="en-US" dirty="0"/>
            </a:b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format-specifier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altLang="en-US" dirty="0"/>
          </a:p>
        </p:txBody>
      </p:sp>
      <p:sp>
        <p:nvSpPr>
          <p:cNvPr id="181257" name="Rectangle 9">
            <a:extLst>
              <a:ext uri="{FF2B5EF4-FFF2-40B4-BE49-F238E27FC236}">
                <a16:creationId xmlns:a16="http://schemas.microsoft.com/office/drawing/2014/main" id="{8D67D863-9483-4B6E-99D6-58C1AE8DF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58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1B4865A5-A04C-4199-B233-A0DD354FF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Formatting Floating-Point Numbers</a:t>
            </a:r>
          </a:p>
        </p:txBody>
      </p:sp>
      <p:sp>
        <p:nvSpPr>
          <p:cNvPr id="293896" name="Rectangle 8">
            <a:extLst>
              <a:ext uri="{FF2B5EF4-FFF2-40B4-BE49-F238E27FC236}">
                <a16:creationId xmlns:a16="http://schemas.microsoft.com/office/drawing/2014/main" id="{D9925017-6EC7-46D6-9461-16748F09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15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3895" name="Object 7">
            <a:extLst>
              <a:ext uri="{FF2B5EF4-FFF2-40B4-BE49-F238E27FC236}">
                <a16:creationId xmlns:a16="http://schemas.microsoft.com/office/drawing/2014/main" id="{C7DDD0D4-154A-4BFE-B039-5C91A737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08588"/>
              </p:ext>
            </p:extLst>
          </p:nvPr>
        </p:nvGraphicFramePr>
        <p:xfrm>
          <a:off x="1616366" y="2170659"/>
          <a:ext cx="8716962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6" name="Picture" r:id="rId3" imgW="4242960" imgH="1056600" progId="Word.Picture.8">
                  <p:embed/>
                </p:oleObj>
              </mc:Choice>
              <mc:Fallback>
                <p:oleObj name="Picture" r:id="rId3" imgW="4242960" imgH="1056600" progId="Word.Picture.8">
                  <p:embed/>
                  <p:pic>
                    <p:nvPicPr>
                      <p:cNvPr id="293895" name="Object 7">
                        <a:extLst>
                          <a:ext uri="{FF2B5EF4-FFF2-40B4-BE49-F238E27FC236}">
                            <a16:creationId xmlns:a16="http://schemas.microsoft.com/office/drawing/2014/main" id="{C7DDD0D4-154A-4BFE-B039-5C91A7377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366" y="2170659"/>
                        <a:ext cx="8716962" cy="2181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7" name="Rectangle 9">
            <a:extLst>
              <a:ext uri="{FF2B5EF4-FFF2-40B4-BE49-F238E27FC236}">
                <a16:creationId xmlns:a16="http://schemas.microsoft.com/office/drawing/2014/main" id="{A147EC1C-73BE-43AA-A4D1-C00D62B6D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72680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/>
          </a:p>
        </p:txBody>
      </p:sp>
      <p:sp>
        <p:nvSpPr>
          <p:cNvPr id="293899" name="Rectangle 11">
            <a:extLst>
              <a:ext uri="{FF2B5EF4-FFF2-40B4-BE49-F238E27FC236}">
                <a16:creationId xmlns:a16="http://schemas.microsoft.com/office/drawing/2014/main" id="{2771AF9A-044A-4B70-99C1-4AC1C63D3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2491831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93898" name="Object 10">
            <a:extLst>
              <a:ext uri="{FF2B5EF4-FFF2-40B4-BE49-F238E27FC236}">
                <a16:creationId xmlns:a16="http://schemas.microsoft.com/office/drawing/2014/main" id="{22765DAF-2E64-4D74-ACA3-E7440C327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55875"/>
              </p:ext>
            </p:extLst>
          </p:nvPr>
        </p:nvGraphicFramePr>
        <p:xfrm>
          <a:off x="1524001" y="3703638"/>
          <a:ext cx="2765425" cy="27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Picture" r:id="rId5" imgW="1116792" imgH="1101985" progId="Word.Picture.8">
                  <p:embed/>
                </p:oleObj>
              </mc:Choice>
              <mc:Fallback>
                <p:oleObj name="Picture" r:id="rId5" imgW="1116792" imgH="1101985" progId="Word.Picture.8">
                  <p:embed/>
                  <p:pic>
                    <p:nvPicPr>
                      <p:cNvPr id="293898" name="Object 10">
                        <a:extLst>
                          <a:ext uri="{FF2B5EF4-FFF2-40B4-BE49-F238E27FC236}">
                            <a16:creationId xmlns:a16="http://schemas.microsoft.com/office/drawing/2014/main" id="{22765DAF-2E64-4D74-ACA3-E7440C3276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703638"/>
                        <a:ext cx="2765425" cy="2741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Computing the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ComputeArea.py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 Assign a value to radius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radius = 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 Compute the area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area = radius * radius * 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3.14159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 Display the result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 area for a circle with radius"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radius, 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"is",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area)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3D453-EF5F-4627-B741-5B776DCB4AED}"/>
              </a:ext>
            </a:extLst>
          </p:cNvPr>
          <p:cNvSpPr txBox="1"/>
          <p:nvPr/>
        </p:nvSpPr>
        <p:spPr>
          <a:xfrm>
            <a:off x="7744408" y="1532559"/>
            <a:ext cx="282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56F63-266E-4656-92A8-ED906D712496}"/>
              </a:ext>
            </a:extLst>
          </p:cNvPr>
          <p:cNvSpPr txBox="1"/>
          <p:nvPr/>
        </p:nvSpPr>
        <p:spPr>
          <a:xfrm>
            <a:off x="7744408" y="2853647"/>
            <a:ext cx="282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C1D384-8C50-47E7-A1E8-91D929DA8B41}"/>
              </a:ext>
            </a:extLst>
          </p:cNvPr>
          <p:cNvCxnSpPr/>
          <p:nvPr/>
        </p:nvCxnSpPr>
        <p:spPr>
          <a:xfrm>
            <a:off x="7847045" y="2853647"/>
            <a:ext cx="37415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80CB56-FDB1-44C1-A514-DA13BEE2B512}"/>
              </a:ext>
            </a:extLst>
          </p:cNvPr>
          <p:cNvSpPr txBox="1"/>
          <p:nvPr/>
        </p:nvSpPr>
        <p:spPr>
          <a:xfrm>
            <a:off x="7847045" y="1901891"/>
            <a:ext cx="374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 area for a circle with radius 20 is 1256.636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98BC2-4EBA-441F-984D-3C4EAC0EB36A}"/>
              </a:ext>
            </a:extLst>
          </p:cNvPr>
          <p:cNvSpPr txBox="1"/>
          <p:nvPr/>
        </p:nvSpPr>
        <p:spPr>
          <a:xfrm>
            <a:off x="7847045" y="3222979"/>
            <a:ext cx="374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radius: 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023CB-FDDE-4D50-8F52-B05C0ED17B99}"/>
              </a:ext>
            </a:extLst>
          </p:cNvPr>
          <p:cNvSpPr txBox="1"/>
          <p:nvPr/>
        </p:nvSpPr>
        <p:spPr>
          <a:xfrm>
            <a:off x="7847044" y="3528404"/>
            <a:ext cx="374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area:   1256.636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9E3AB-CCF7-4785-92FD-6C015020F342}"/>
              </a:ext>
            </a:extLst>
          </p:cNvPr>
          <p:cNvSpPr/>
          <p:nvPr/>
        </p:nvSpPr>
        <p:spPr>
          <a:xfrm>
            <a:off x="1141412" y="2888336"/>
            <a:ext cx="5987176" cy="479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1D6C12-FE67-48D3-91CE-2BEF374DDB59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7128588" y="3128000"/>
            <a:ext cx="718457" cy="2796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92BA017-0D4E-41C7-82DE-A0A56165AFE8}"/>
              </a:ext>
            </a:extLst>
          </p:cNvPr>
          <p:cNvSpPr/>
          <p:nvPr/>
        </p:nvSpPr>
        <p:spPr>
          <a:xfrm>
            <a:off x="1141411" y="3889995"/>
            <a:ext cx="6276425" cy="479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C6A9F7-E4AB-459E-8B41-D71DD0060046}"/>
              </a:ext>
            </a:extLst>
          </p:cNvPr>
          <p:cNvCxnSpPr>
            <a:cxnSpLocks/>
            <a:stCxn id="14" idx="3"/>
            <a:endCxn id="10" idx="1"/>
          </p:cNvCxnSpPr>
          <p:nvPr/>
        </p:nvCxnSpPr>
        <p:spPr>
          <a:xfrm flipV="1">
            <a:off x="7417836" y="3713070"/>
            <a:ext cx="429208" cy="41658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BFCE432-5AAD-41B1-9D81-2F7E14B2C413}"/>
              </a:ext>
            </a:extLst>
          </p:cNvPr>
          <p:cNvSpPr/>
          <p:nvPr/>
        </p:nvSpPr>
        <p:spPr>
          <a:xfrm>
            <a:off x="1141410" y="4960887"/>
            <a:ext cx="7918613" cy="7297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66ADB3-0817-449C-9584-F3ACDAF4537D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 flipH="1" flipV="1">
            <a:off x="7847045" y="2225057"/>
            <a:ext cx="1212978" cy="31007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7FE2E3-DCBE-4092-AA66-171B14C88C0F}"/>
              </a:ext>
            </a:extLst>
          </p:cNvPr>
          <p:cNvSpPr txBox="1"/>
          <p:nvPr/>
        </p:nvSpPr>
        <p:spPr>
          <a:xfrm>
            <a:off x="1252846" y="5777407"/>
            <a:ext cx="460762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Actually operations are evaluated in a specific order. Temporary values are stored for these intermediate computations.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260B46-0676-4F34-92E5-3FD99FA47EEB}"/>
              </a:ext>
            </a:extLst>
          </p:cNvPr>
          <p:cNvSpPr txBox="1"/>
          <p:nvPr/>
        </p:nvSpPr>
        <p:spPr>
          <a:xfrm>
            <a:off x="5977528" y="5763612"/>
            <a:ext cx="528621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solidFill>
                  <a:schemeClr val="bg1"/>
                </a:solidFill>
              </a:rPr>
              <a:t> can output a series of values separated by a comma. Each value is separated by a space in the output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16AB24-B7B6-4A40-B1B1-5DA7A1622699}"/>
              </a:ext>
            </a:extLst>
          </p:cNvPr>
          <p:cNvSpPr txBox="1"/>
          <p:nvPr/>
        </p:nvSpPr>
        <p:spPr>
          <a:xfrm>
            <a:off x="9320645" y="4487083"/>
            <a:ext cx="19431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special symbol = gives a value to a variable, called assignment.</a:t>
            </a:r>
          </a:p>
        </p:txBody>
      </p:sp>
    </p:spTree>
    <p:extLst>
      <p:ext uri="{BB962C8B-B14F-4D97-AF65-F5344CB8AC3E}">
        <p14:creationId xmlns:p14="http://schemas.microsoft.com/office/powerpoint/2010/main" val="3147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20" grpId="0" animBg="1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EB777F83-BB7B-43B5-88BF-9B88D3136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Formatting in Scientific Notation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7B25E999-F405-4534-A922-7EB17318E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If you change the conversion code from f to e, the number will be formatted in scientific notation. For example</a:t>
            </a:r>
          </a:p>
        </p:txBody>
      </p:sp>
      <p:sp>
        <p:nvSpPr>
          <p:cNvPr id="272388" name="Rectangle 4">
            <a:extLst>
              <a:ext uri="{FF2B5EF4-FFF2-40B4-BE49-F238E27FC236}">
                <a16:creationId xmlns:a16="http://schemas.microsoft.com/office/drawing/2014/main" id="{68542B4F-FDB2-424F-A61C-57C7BDB52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58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390" name="Rectangle 6">
            <a:extLst>
              <a:ext uri="{FF2B5EF4-FFF2-40B4-BE49-F238E27FC236}">
                <a16:creationId xmlns:a16="http://schemas.microsoft.com/office/drawing/2014/main" id="{19D014B7-C533-4C1D-838E-A704D2726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58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393" name="Rectangle 9">
            <a:extLst>
              <a:ext uri="{FF2B5EF4-FFF2-40B4-BE49-F238E27FC236}">
                <a16:creationId xmlns:a16="http://schemas.microsoft.com/office/drawing/2014/main" id="{AD7942FE-8053-42EC-B4DA-F5C8B8EC7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77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394" name="Rectangle 10">
            <a:extLst>
              <a:ext uri="{FF2B5EF4-FFF2-40B4-BE49-F238E27FC236}">
                <a16:creationId xmlns:a16="http://schemas.microsoft.com/office/drawing/2014/main" id="{34E09FDE-C0A9-454B-B0A5-597258759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551" y="3366017"/>
            <a:ext cx="5607050" cy="2459037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22375" indent="-53340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3875" indent="-4572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9175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84475" indent="-3810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416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988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560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6132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57.467657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'10.2e'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fr-FR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0.0033923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'10.2e'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fr-FR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57.4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'10.2e'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fr-FR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57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'10.2e'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2396" name="Rectangle 12">
            <a:extLst>
              <a:ext uri="{FF2B5EF4-FFF2-40B4-BE49-F238E27FC236}">
                <a16:creationId xmlns:a16="http://schemas.microsoft.com/office/drawing/2014/main" id="{9FA83C93-2F0D-444D-BF09-C7BEC1B16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91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2395" name="Object 11">
            <a:extLst>
              <a:ext uri="{FF2B5EF4-FFF2-40B4-BE49-F238E27FC236}">
                <a16:creationId xmlns:a16="http://schemas.microsoft.com/office/drawing/2014/main" id="{C0755EE5-A53A-4DEF-B534-CAAD6CA9B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87231"/>
              </p:ext>
            </p:extLst>
          </p:nvPr>
        </p:nvGraphicFramePr>
        <p:xfrm>
          <a:off x="7636587" y="3051176"/>
          <a:ext cx="2763838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Picture" r:id="rId3" imgW="1116792" imgH="1101985" progId="Word.Picture.8">
                  <p:embed/>
                </p:oleObj>
              </mc:Choice>
              <mc:Fallback>
                <p:oleObj name="Picture" r:id="rId3" imgW="1116792" imgH="1101985" progId="Word.Picture.8">
                  <p:embed/>
                  <p:pic>
                    <p:nvPicPr>
                      <p:cNvPr id="272395" name="Object 11">
                        <a:extLst>
                          <a:ext uri="{FF2B5EF4-FFF2-40B4-BE49-F238E27FC236}">
                            <a16:creationId xmlns:a16="http://schemas.microsoft.com/office/drawing/2014/main" id="{C0755EE5-A53A-4DEF-B534-CAAD6CA9B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6587" y="3051176"/>
                        <a:ext cx="2763838" cy="2740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D3B5BFC7-083C-4C32-B05D-A9A2DB41F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Formatting as a Percentage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ED95B445-1AE7-445B-9C0B-41AB14A7E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You can use the conversion code % to format numbers as a percentage. For example,</a:t>
            </a:r>
          </a:p>
        </p:txBody>
      </p:sp>
      <p:sp>
        <p:nvSpPr>
          <p:cNvPr id="294916" name="Rectangle 4">
            <a:extLst>
              <a:ext uri="{FF2B5EF4-FFF2-40B4-BE49-F238E27FC236}">
                <a16:creationId xmlns:a16="http://schemas.microsoft.com/office/drawing/2014/main" id="{756A5C73-80FD-4CF5-BF39-5F90D92D6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58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4917" name="Rectangle 5">
            <a:extLst>
              <a:ext uri="{FF2B5EF4-FFF2-40B4-BE49-F238E27FC236}">
                <a16:creationId xmlns:a16="http://schemas.microsoft.com/office/drawing/2014/main" id="{4F286679-F1A1-48B9-BA2A-8AA27F47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58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4918" name="Rectangle 6">
            <a:extLst>
              <a:ext uri="{FF2B5EF4-FFF2-40B4-BE49-F238E27FC236}">
                <a16:creationId xmlns:a16="http://schemas.microsoft.com/office/drawing/2014/main" id="{F8911925-C66C-4BCB-9977-0C48DE8BA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77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4919" name="Rectangle 7">
            <a:extLst>
              <a:ext uri="{FF2B5EF4-FFF2-40B4-BE49-F238E27FC236}">
                <a16:creationId xmlns:a16="http://schemas.microsoft.com/office/drawing/2014/main" id="{82C1C0EE-34DD-459B-BDC9-D0ED1D5B9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6" y="4412473"/>
            <a:ext cx="5722938" cy="2803525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22375" indent="-53340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3875" indent="-4572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9175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84475" indent="-3810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416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988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560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6132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0.53457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'10.2%'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fr-FR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0.0033923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'10.2%'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fr-FR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7.4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'10.2%'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fr-FR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57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'10.2%'</a:t>
            </a:r>
            <a:r>
              <a:rPr lang="fr-FR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4920" name="Rectangle 8">
            <a:extLst>
              <a:ext uri="{FF2B5EF4-FFF2-40B4-BE49-F238E27FC236}">
                <a16:creationId xmlns:a16="http://schemas.microsoft.com/office/drawing/2014/main" id="{B74860A1-73AA-40B1-8107-C3DA671A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91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4923" name="Rectangle 11">
            <a:extLst>
              <a:ext uri="{FF2B5EF4-FFF2-40B4-BE49-F238E27FC236}">
                <a16:creationId xmlns:a16="http://schemas.microsoft.com/office/drawing/2014/main" id="{AA437542-82DE-42AF-B4AB-0374C0EEA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91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4922" name="Object 10">
            <a:extLst>
              <a:ext uri="{FF2B5EF4-FFF2-40B4-BE49-F238E27FC236}">
                <a16:creationId xmlns:a16="http://schemas.microsoft.com/office/drawing/2014/main" id="{E04DFE11-E4F6-4E2C-9740-EC79ECE07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73036"/>
              </p:ext>
            </p:extLst>
          </p:nvPr>
        </p:nvGraphicFramePr>
        <p:xfrm>
          <a:off x="8026918" y="3948113"/>
          <a:ext cx="2573338" cy="255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Picture" r:id="rId3" imgW="1116792" imgH="1101985" progId="Word.Picture.8">
                  <p:embed/>
                </p:oleObj>
              </mc:Choice>
              <mc:Fallback>
                <p:oleObj name="Picture" r:id="rId3" imgW="1116792" imgH="1101985" progId="Word.Picture.8">
                  <p:embed/>
                  <p:pic>
                    <p:nvPicPr>
                      <p:cNvPr id="294922" name="Object 10">
                        <a:extLst>
                          <a:ext uri="{FF2B5EF4-FFF2-40B4-BE49-F238E27FC236}">
                            <a16:creationId xmlns:a16="http://schemas.microsoft.com/office/drawing/2014/main" id="{E04DFE11-E4F6-4E2C-9740-EC79ECE07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918" y="3948113"/>
                        <a:ext cx="2573338" cy="2551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1DF2F83D-728A-4FEA-B803-3AC07834A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Justifying Format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30F9E235-A441-40B0-A6B8-22D3F4FA7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By default, the format is right justified. You can put the symbol &lt; in the format specifier to specify that the item is a left justified in the resulting format within the specified width. For example,</a:t>
            </a:r>
          </a:p>
        </p:txBody>
      </p:sp>
      <p:sp>
        <p:nvSpPr>
          <p:cNvPr id="295940" name="Rectangle 4">
            <a:extLst>
              <a:ext uri="{FF2B5EF4-FFF2-40B4-BE49-F238E27FC236}">
                <a16:creationId xmlns:a16="http://schemas.microsoft.com/office/drawing/2014/main" id="{E76FC3BF-647F-4AD0-AB38-E9007C7C0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58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5941" name="Rectangle 5">
            <a:extLst>
              <a:ext uri="{FF2B5EF4-FFF2-40B4-BE49-F238E27FC236}">
                <a16:creationId xmlns:a16="http://schemas.microsoft.com/office/drawing/2014/main" id="{D14F35EB-FF4C-492D-9742-294BB795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58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5942" name="Rectangle 6">
            <a:extLst>
              <a:ext uri="{FF2B5EF4-FFF2-40B4-BE49-F238E27FC236}">
                <a16:creationId xmlns:a16="http://schemas.microsoft.com/office/drawing/2014/main" id="{28499BEA-BF32-472F-B94F-F924BEAD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77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5943" name="Rectangle 7">
            <a:extLst>
              <a:ext uri="{FF2B5EF4-FFF2-40B4-BE49-F238E27FC236}">
                <a16:creationId xmlns:a16="http://schemas.microsoft.com/office/drawing/2014/main" id="{540E028A-D460-4C88-9CC8-BBFA6ED77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9" y="4055270"/>
            <a:ext cx="6029325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22375" indent="-53340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3875" indent="-4572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9175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84475" indent="-3810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416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988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560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6132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57.467657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'10.2f'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57.467657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'&lt;10.2f'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5944" name="Rectangle 8">
            <a:extLst>
              <a:ext uri="{FF2B5EF4-FFF2-40B4-BE49-F238E27FC236}">
                <a16:creationId xmlns:a16="http://schemas.microsoft.com/office/drawing/2014/main" id="{275A8A53-6403-4B71-950E-077E95C3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91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5945" name="Rectangle 9">
            <a:extLst>
              <a:ext uri="{FF2B5EF4-FFF2-40B4-BE49-F238E27FC236}">
                <a16:creationId xmlns:a16="http://schemas.microsoft.com/office/drawing/2014/main" id="{4DF0CEB7-D04F-4374-97AD-1957A992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91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5948" name="Rectangle 12">
            <a:extLst>
              <a:ext uri="{FF2B5EF4-FFF2-40B4-BE49-F238E27FC236}">
                <a16:creationId xmlns:a16="http://schemas.microsoft.com/office/drawing/2014/main" id="{F45EFBC9-8D66-4813-9E22-C9107A896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585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5947" name="Object 11">
            <a:extLst>
              <a:ext uri="{FF2B5EF4-FFF2-40B4-BE49-F238E27FC236}">
                <a16:creationId xmlns:a16="http://schemas.microsoft.com/office/drawing/2014/main" id="{B3B44B3F-017D-4082-87A4-B8B16F538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77561"/>
              </p:ext>
            </p:extLst>
          </p:nvPr>
        </p:nvGraphicFramePr>
        <p:xfrm>
          <a:off x="7939086" y="3876676"/>
          <a:ext cx="27654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Picture" r:id="rId3" imgW="1116792" imgH="772615" progId="Word.Picture.8">
                  <p:embed/>
                </p:oleObj>
              </mc:Choice>
              <mc:Fallback>
                <p:oleObj name="Picture" r:id="rId3" imgW="1116792" imgH="772615" progId="Word.Picture.8">
                  <p:embed/>
                  <p:pic>
                    <p:nvPicPr>
                      <p:cNvPr id="295947" name="Object 11">
                        <a:extLst>
                          <a:ext uri="{FF2B5EF4-FFF2-40B4-BE49-F238E27FC236}">
                            <a16:creationId xmlns:a16="http://schemas.microsoft.com/office/drawing/2014/main" id="{B3B44B3F-017D-4082-87A4-B8B16F538B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086" y="3876676"/>
                        <a:ext cx="2765425" cy="191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4C02FE2F-E6DD-4680-A86C-D6C3D49F3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Formatting Strings</a:t>
            </a: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114A0D08-D40F-4793-AF76-0B77FC096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You can use the conversion code s to format a string with a specified width. For example,</a:t>
            </a:r>
          </a:p>
        </p:txBody>
      </p:sp>
      <p:sp>
        <p:nvSpPr>
          <p:cNvPr id="297988" name="Rectangle 4">
            <a:extLst>
              <a:ext uri="{FF2B5EF4-FFF2-40B4-BE49-F238E27FC236}">
                <a16:creationId xmlns:a16="http://schemas.microsoft.com/office/drawing/2014/main" id="{6CF90A22-C1C7-4036-BDEA-D99BC4C97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58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989" name="Rectangle 5">
            <a:extLst>
              <a:ext uri="{FF2B5EF4-FFF2-40B4-BE49-F238E27FC236}">
                <a16:creationId xmlns:a16="http://schemas.microsoft.com/office/drawing/2014/main" id="{19193A95-965F-4F2A-8251-7BE2CA07F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58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990" name="Rectangle 6">
            <a:extLst>
              <a:ext uri="{FF2B5EF4-FFF2-40B4-BE49-F238E27FC236}">
                <a16:creationId xmlns:a16="http://schemas.microsoft.com/office/drawing/2014/main" id="{C2A156AC-4D6D-4E5A-A8A3-29A29B404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77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991" name="Rectangle 7">
            <a:extLst>
              <a:ext uri="{FF2B5EF4-FFF2-40B4-BE49-F238E27FC236}">
                <a16:creationId xmlns:a16="http://schemas.microsoft.com/office/drawing/2014/main" id="{53C57DD9-2100-43E4-B07C-04EC95FA7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486" y="3946248"/>
            <a:ext cx="7758113" cy="1766887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22375" indent="-53340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3875" indent="-4572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9175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84475" indent="-3810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416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988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560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61327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"Welcome to Python"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'20s'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"Welcome to Python"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'&lt;20s'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"Welcome to Python"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'&gt;20s'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7992" name="Rectangle 8">
            <a:extLst>
              <a:ext uri="{FF2B5EF4-FFF2-40B4-BE49-F238E27FC236}">
                <a16:creationId xmlns:a16="http://schemas.microsoft.com/office/drawing/2014/main" id="{523CAF1E-87BE-43AA-9B3E-06E88B115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91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993" name="Rectangle 9">
            <a:extLst>
              <a:ext uri="{FF2B5EF4-FFF2-40B4-BE49-F238E27FC236}">
                <a16:creationId xmlns:a16="http://schemas.microsoft.com/office/drawing/2014/main" id="{76A0A269-FEA2-406B-B006-B8432192A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91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994" name="Rectangle 10">
            <a:extLst>
              <a:ext uri="{FF2B5EF4-FFF2-40B4-BE49-F238E27FC236}">
                <a16:creationId xmlns:a16="http://schemas.microsoft.com/office/drawing/2014/main" id="{91FBE282-5C9C-4171-8318-1F89E7C7D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585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995" name="Rectangle 11">
            <a:extLst>
              <a:ext uri="{FF2B5EF4-FFF2-40B4-BE49-F238E27FC236}">
                <a16:creationId xmlns:a16="http://schemas.microsoft.com/office/drawing/2014/main" id="{C4AF6362-D6AF-4511-A63C-E643D6697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68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997" name="Object 13">
            <a:extLst>
              <a:ext uri="{FF2B5EF4-FFF2-40B4-BE49-F238E27FC236}">
                <a16:creationId xmlns:a16="http://schemas.microsoft.com/office/drawing/2014/main" id="{5B90E16E-BABD-4DFC-B6D7-3AE08F7CD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061732"/>
              </p:ext>
            </p:extLst>
          </p:nvPr>
        </p:nvGraphicFramePr>
        <p:xfrm>
          <a:off x="7038523" y="3246954"/>
          <a:ext cx="4686300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Picture" r:id="rId3" imgW="1838933" imgH="905948" progId="Word.Picture.8">
                  <p:embed/>
                </p:oleObj>
              </mc:Choice>
              <mc:Fallback>
                <p:oleObj name="Picture" r:id="rId3" imgW="1838933" imgH="905948" progId="Word.Picture.8">
                  <p:embed/>
                  <p:pic>
                    <p:nvPicPr>
                      <p:cNvPr id="297997" name="Object 13">
                        <a:extLst>
                          <a:ext uri="{FF2B5EF4-FFF2-40B4-BE49-F238E27FC236}">
                            <a16:creationId xmlns:a16="http://schemas.microsoft.com/office/drawing/2014/main" id="{5B90E16E-BABD-4DFC-B6D7-3AE08F7CD2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523" y="3246954"/>
                        <a:ext cx="4686300" cy="231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40AC-518D-4909-9592-7FF389B5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537F2A-EAE4-4711-82BE-1F1E80DE0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there is more information online and in your book</a:t>
                </a:r>
              </a:p>
              <a:p>
                <a:r>
                  <a:rPr lang="en-US" dirty="0"/>
                  <a:t>I assume you know what is in Ch. 3 of your book</a:t>
                </a:r>
              </a:p>
              <a:p>
                <a:r>
                  <a:rPr lang="en-US" dirty="0"/>
                  <a:t>Write a program that prompts the user to enter a side length and an angle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0°, 90°</m:t>
                        </m:r>
                      </m:e>
                    </m:d>
                  </m:oMath>
                </a14:m>
                <a:r>
                  <a:rPr lang="en-US" dirty="0"/>
                  <a:t> and draws a right triangle accordingly. Label each side length and each angle using the turtle module.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537F2A-EAE4-4711-82BE-1F1E80DE0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238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402454-75D5-4E39-A2D6-E6BC0EEA5077}"/>
              </a:ext>
            </a:extLst>
          </p:cNvPr>
          <p:cNvCxnSpPr>
            <a:cxnSpLocks/>
          </p:cNvCxnSpPr>
          <p:nvPr/>
        </p:nvCxnSpPr>
        <p:spPr>
          <a:xfrm>
            <a:off x="7343192" y="6074229"/>
            <a:ext cx="1866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B3B99A-B918-4DD3-905D-E3EFB5868241}"/>
              </a:ext>
            </a:extLst>
          </p:cNvPr>
          <p:cNvCxnSpPr/>
          <p:nvPr/>
        </p:nvCxnSpPr>
        <p:spPr>
          <a:xfrm flipV="1">
            <a:off x="9209314" y="5103845"/>
            <a:ext cx="0" cy="970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C2EEB4-6255-4A71-B1E0-BB505181B46A}"/>
              </a:ext>
            </a:extLst>
          </p:cNvPr>
          <p:cNvCxnSpPr/>
          <p:nvPr/>
        </p:nvCxnSpPr>
        <p:spPr>
          <a:xfrm flipH="1">
            <a:off x="7343192" y="5103845"/>
            <a:ext cx="1847461" cy="970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690B3B-163E-47F2-A658-050C9A418D22}"/>
              </a:ext>
            </a:extLst>
          </p:cNvPr>
          <p:cNvSpPr txBox="1"/>
          <p:nvPr/>
        </p:nvSpPr>
        <p:spPr>
          <a:xfrm>
            <a:off x="7987797" y="6088432"/>
            <a:ext cx="83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EAFDCD-B259-47DC-B3C9-31918C2801BC}"/>
              </a:ext>
            </a:extLst>
          </p:cNvPr>
          <p:cNvSpPr txBox="1"/>
          <p:nvPr/>
        </p:nvSpPr>
        <p:spPr>
          <a:xfrm>
            <a:off x="9157202" y="5448709"/>
            <a:ext cx="83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DDFD46-A88F-41B3-854E-9FB53072EF42}"/>
              </a:ext>
            </a:extLst>
          </p:cNvPr>
          <p:cNvSpPr txBox="1"/>
          <p:nvPr/>
        </p:nvSpPr>
        <p:spPr>
          <a:xfrm>
            <a:off x="7643327" y="5219705"/>
            <a:ext cx="83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E79C2F-2DBE-4F25-A382-02A093897352}"/>
                  </a:ext>
                </a:extLst>
              </p:cNvPr>
              <p:cNvSpPr txBox="1"/>
              <p:nvPr/>
            </p:nvSpPr>
            <p:spPr>
              <a:xfrm>
                <a:off x="7596705" y="5748049"/>
                <a:ext cx="830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30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E79C2F-2DBE-4F25-A382-02A093897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705" y="5748049"/>
                <a:ext cx="830425" cy="369332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7B995E-B2D9-4D7E-8EBC-6F182BB1F5E7}"/>
                  </a:ext>
                </a:extLst>
              </p:cNvPr>
              <p:cNvSpPr txBox="1"/>
              <p:nvPr/>
            </p:nvSpPr>
            <p:spPr>
              <a:xfrm>
                <a:off x="8611393" y="5259562"/>
                <a:ext cx="830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60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7B995E-B2D9-4D7E-8EBC-6F182BB1F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393" y="5259562"/>
                <a:ext cx="830425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ED8EF1-237F-4EFF-BD72-ECC5350ADD8D}"/>
                  </a:ext>
                </a:extLst>
              </p:cNvPr>
              <p:cNvSpPr txBox="1"/>
              <p:nvPr/>
            </p:nvSpPr>
            <p:spPr>
              <a:xfrm>
                <a:off x="8611392" y="5704897"/>
                <a:ext cx="830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90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ED8EF1-237F-4EFF-BD72-ECC5350AD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392" y="5704897"/>
                <a:ext cx="830425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57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FF10-9963-4807-B2A7-0B2659EB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input from the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AEBA-8E62-4A4E-864C-CCC1C0E3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ComputeArea.py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 Assign a value to radius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radius = 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value for a radius: 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 Compute the area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area = radius * radius * 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3.14159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 Display the result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 area for a circle with radius"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radius, 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"is",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area)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D95CF8-00FE-4690-81DE-0435D844FC2D}"/>
              </a:ext>
            </a:extLst>
          </p:cNvPr>
          <p:cNvSpPr/>
          <p:nvPr/>
        </p:nvSpPr>
        <p:spPr>
          <a:xfrm>
            <a:off x="3387436" y="2888336"/>
            <a:ext cx="748146" cy="479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A94DE1-266E-4795-94E8-249C60BE37C4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4135582" y="3128000"/>
            <a:ext cx="5091545" cy="22154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E1FCDBB-C175-47E4-BE62-3596C3E17AD9}"/>
              </a:ext>
            </a:extLst>
          </p:cNvPr>
          <p:cNvSpPr txBox="1"/>
          <p:nvPr/>
        </p:nvSpPr>
        <p:spPr>
          <a:xfrm>
            <a:off x="9227127" y="4743271"/>
            <a:ext cx="19431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dirty="0">
                <a:solidFill>
                  <a:schemeClr val="bg1"/>
                </a:solidFill>
              </a:rPr>
              <a:t> is a function that converts those key strokes to a value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B02CF3-9F33-440F-ACAF-6EB9547BC39A}"/>
              </a:ext>
            </a:extLst>
          </p:cNvPr>
          <p:cNvSpPr/>
          <p:nvPr/>
        </p:nvSpPr>
        <p:spPr>
          <a:xfrm>
            <a:off x="4239491" y="2888336"/>
            <a:ext cx="935181" cy="479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DF47BF-B05E-4A6D-9CA9-9A2ED1C69657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5174672" y="3128000"/>
            <a:ext cx="4052455" cy="8923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6BA9F7-106D-44AC-8C60-1D65E00A1AAF}"/>
              </a:ext>
            </a:extLst>
          </p:cNvPr>
          <p:cNvSpPr txBox="1"/>
          <p:nvPr/>
        </p:nvSpPr>
        <p:spPr>
          <a:xfrm>
            <a:off x="9227127" y="3420179"/>
            <a:ext cx="19431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dirty="0">
                <a:solidFill>
                  <a:schemeClr val="bg1"/>
                </a:solidFill>
              </a:rPr>
              <a:t> is a function to collect key strokes from the console</a:t>
            </a:r>
          </a:p>
        </p:txBody>
      </p:sp>
    </p:spTree>
    <p:extLst>
      <p:ext uri="{BB962C8B-B14F-4D97-AF65-F5344CB8AC3E}">
        <p14:creationId xmlns:p14="http://schemas.microsoft.com/office/powerpoint/2010/main" val="21384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14" grpId="0" animBg="1"/>
      <p:bldP spid="14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86B48-8589-44ED-8462-5F9990A90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1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0s and 1s?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Yes, computers operate in 0s and 1s. The python interpreter handles this business for us, but memory also stores values as 0s and 1s</a:t>
            </a:r>
          </a:p>
          <a:p>
            <a:r>
              <a:rPr lang="en-US" dirty="0"/>
              <a:t>Memory also stores entirely 0s and 1s</a:t>
            </a:r>
          </a:p>
          <a:p>
            <a:r>
              <a:rPr lang="en-US" dirty="0"/>
              <a:t>So what we need to know is how </a:t>
            </a:r>
            <a:br>
              <a:rPr lang="en-US" dirty="0"/>
            </a:br>
            <a:r>
              <a:rPr lang="en-US" dirty="0"/>
              <a:t>computers do this</a:t>
            </a:r>
          </a:p>
        </p:txBody>
      </p:sp>
      <p:pic>
        <p:nvPicPr>
          <p:cNvPr id="57346" name="Picture 2" descr="Image result for the matr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41" y="4190035"/>
            <a:ext cx="4546635" cy="25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2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59923"/>
          </a:xfrm>
        </p:spPr>
        <p:txBody>
          <a:bodyPr>
            <a:normAutofit/>
          </a:bodyPr>
          <a:lstStyle/>
          <a:p>
            <a:r>
              <a:rPr lang="en-US" dirty="0"/>
              <a:t>First, a look at our number system. It is base 10, meaning we use 10 different symbols (the digits). Lets look at an example number: 1037.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adding we use carry-and-add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692275" y="3092450"/>
            <a:ext cx="88074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1692275" y="3468688"/>
            <a:ext cx="878840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1692275" y="3098800"/>
            <a:ext cx="87884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1692275" y="3840163"/>
            <a:ext cx="87884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1692275" y="4210050"/>
            <a:ext cx="87884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9" name="Table 1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158147"/>
                  </p:ext>
                </p:extLst>
              </p:nvPr>
            </p:nvGraphicFramePr>
            <p:xfrm>
              <a:off x="5373769" y="5468149"/>
              <a:ext cx="193675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8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7973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9" name="Table 1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158147"/>
                  </p:ext>
                </p:extLst>
              </p:nvPr>
            </p:nvGraphicFramePr>
            <p:xfrm>
              <a:off x="5373769" y="5468149"/>
              <a:ext cx="193675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830"/>
                    <a:gridCol w="379730"/>
                    <a:gridCol w="379730"/>
                    <a:gridCol w="379730"/>
                    <a:gridCol w="37973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2903" t="-3279" r="-30967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9524" t="-3279" r="-20476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14516" t="-3279" r="-10806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7937" t="-3279" r="-6349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49" t="-103279" r="-36811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2903" t="-103279" r="-30967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9524" t="-103279" r="-20476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14516" t="-103279" r="-10806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7937" t="-103279" r="-6349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112903" t="-203279" r="-30967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209524" t="-203279" r="-20476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314516" t="-203279" r="-10806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407937" t="-203279" r="-6349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39" name="Group 138"/>
          <p:cNvGrpSpPr/>
          <p:nvPr/>
        </p:nvGrpSpPr>
        <p:grpSpPr>
          <a:xfrm>
            <a:off x="3669174" y="3440898"/>
            <a:ext cx="6134583" cy="348749"/>
            <a:chOff x="3669174" y="3116805"/>
            <a:chExt cx="6134583" cy="348749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669174" y="3116805"/>
              <a:ext cx="1447278" cy="345534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5128027" y="3116805"/>
              <a:ext cx="1447278" cy="345534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3" name="Rectangle 9"/>
            <p:cNvSpPr>
              <a:spLocks noChangeArrowheads="1"/>
            </p:cNvSpPr>
            <p:nvPr/>
          </p:nvSpPr>
          <p:spPr bwMode="auto">
            <a:xfrm>
              <a:off x="6586880" y="3116805"/>
              <a:ext cx="1447278" cy="348749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36" name="Rectangle 9"/>
            <p:cNvSpPr>
              <a:spLocks noChangeArrowheads="1"/>
            </p:cNvSpPr>
            <p:nvPr/>
          </p:nvSpPr>
          <p:spPr bwMode="auto">
            <a:xfrm>
              <a:off x="8045733" y="3118234"/>
              <a:ext cx="1758024" cy="342399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669174" y="3792781"/>
            <a:ext cx="6134583" cy="376119"/>
            <a:chOff x="3669174" y="3468688"/>
            <a:chExt cx="6134583" cy="376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7"/>
                <p:cNvSpPr>
                  <a:spLocks noChangeArrowheads="1"/>
                </p:cNvSpPr>
                <p:nvPr/>
              </p:nvSpPr>
              <p:spPr bwMode="auto">
                <a:xfrm>
                  <a:off x="3669174" y="3468688"/>
                  <a:ext cx="1447278" cy="371475"/>
                </a:xfrm>
                <a:prstGeom prst="rect">
                  <a:avLst/>
                </a:prstGeom>
                <a:solidFill>
                  <a:srgbClr val="D0D3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69174" y="3468688"/>
                  <a:ext cx="1447278" cy="3714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7"/>
                <p:cNvSpPr>
                  <a:spLocks noChangeArrowheads="1"/>
                </p:cNvSpPr>
                <p:nvPr/>
              </p:nvSpPr>
              <p:spPr bwMode="auto">
                <a:xfrm>
                  <a:off x="5128027" y="3468688"/>
                  <a:ext cx="1447278" cy="371475"/>
                </a:xfrm>
                <a:prstGeom prst="rect">
                  <a:avLst/>
                </a:prstGeom>
                <a:solidFill>
                  <a:srgbClr val="D0D3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8027" y="3468688"/>
                  <a:ext cx="1447278" cy="3714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7"/>
                <p:cNvSpPr>
                  <a:spLocks noChangeArrowheads="1"/>
                </p:cNvSpPr>
                <p:nvPr/>
              </p:nvSpPr>
              <p:spPr bwMode="auto">
                <a:xfrm>
                  <a:off x="6586880" y="3471903"/>
                  <a:ext cx="1447278" cy="371475"/>
                </a:xfrm>
                <a:prstGeom prst="rect">
                  <a:avLst/>
                </a:prstGeom>
                <a:solidFill>
                  <a:srgbClr val="D0D3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86880" y="3471903"/>
                  <a:ext cx="1447278" cy="3714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Rectangle 17"/>
                <p:cNvSpPr>
                  <a:spLocks noChangeArrowheads="1"/>
                </p:cNvSpPr>
                <p:nvPr/>
              </p:nvSpPr>
              <p:spPr bwMode="auto">
                <a:xfrm>
                  <a:off x="8045733" y="3473332"/>
                  <a:ext cx="1758024" cy="371475"/>
                </a:xfrm>
                <a:prstGeom prst="rect">
                  <a:avLst/>
                </a:prstGeom>
                <a:solidFill>
                  <a:srgbClr val="D0D3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45733" y="3473332"/>
                  <a:ext cx="1758024" cy="3714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/>
          <p:cNvGrpSpPr/>
          <p:nvPr/>
        </p:nvGrpSpPr>
        <p:grpSpPr>
          <a:xfrm>
            <a:off x="3669174" y="4175830"/>
            <a:ext cx="6134583" cy="387231"/>
            <a:chOff x="3669174" y="3851737"/>
            <a:chExt cx="6134583" cy="387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5"/>
                <p:cNvSpPr>
                  <a:spLocks noChangeArrowheads="1"/>
                </p:cNvSpPr>
                <p:nvPr/>
              </p:nvSpPr>
              <p:spPr bwMode="auto">
                <a:xfrm>
                  <a:off x="3669174" y="3851737"/>
                  <a:ext cx="1447278" cy="382587"/>
                </a:xfrm>
                <a:prstGeom prst="rect">
                  <a:avLst/>
                </a:prstGeom>
                <a:solidFill>
                  <a:srgbClr val="E9EAF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69174" y="3851737"/>
                  <a:ext cx="1447278" cy="3825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25"/>
                <p:cNvSpPr>
                  <a:spLocks noChangeArrowheads="1"/>
                </p:cNvSpPr>
                <p:nvPr/>
              </p:nvSpPr>
              <p:spPr bwMode="auto">
                <a:xfrm>
                  <a:off x="5128027" y="3851737"/>
                  <a:ext cx="1447278" cy="382587"/>
                </a:xfrm>
                <a:prstGeom prst="rect">
                  <a:avLst/>
                </a:prstGeom>
                <a:solidFill>
                  <a:srgbClr val="E9EAF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8027" y="3851737"/>
                  <a:ext cx="1447278" cy="3825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25"/>
                <p:cNvSpPr>
                  <a:spLocks noChangeArrowheads="1"/>
                </p:cNvSpPr>
                <p:nvPr/>
              </p:nvSpPr>
              <p:spPr bwMode="auto">
                <a:xfrm>
                  <a:off x="6586880" y="3854952"/>
                  <a:ext cx="1447278" cy="382587"/>
                </a:xfrm>
                <a:prstGeom prst="rect">
                  <a:avLst/>
                </a:prstGeom>
                <a:solidFill>
                  <a:srgbClr val="E9EAF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86880" y="3854952"/>
                  <a:ext cx="1447278" cy="38258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25"/>
                <p:cNvSpPr>
                  <a:spLocks noChangeArrowheads="1"/>
                </p:cNvSpPr>
                <p:nvPr/>
              </p:nvSpPr>
              <p:spPr bwMode="auto">
                <a:xfrm>
                  <a:off x="8045733" y="3856381"/>
                  <a:ext cx="1758024" cy="382587"/>
                </a:xfrm>
                <a:prstGeom prst="rect">
                  <a:avLst/>
                </a:prstGeom>
                <a:solidFill>
                  <a:srgbClr val="E9EAF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=1037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45733" y="3856381"/>
                  <a:ext cx="1758024" cy="3825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18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1082</TotalTime>
  <Words>2565</Words>
  <Application>Microsoft Office PowerPoint</Application>
  <PresentationFormat>Widescreen</PresentationFormat>
  <Paragraphs>363</Paragraphs>
  <Slides>54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Cambria Math</vt:lpstr>
      <vt:lpstr>Courier New</vt:lpstr>
      <vt:lpstr>Monotype Sorts</vt:lpstr>
      <vt:lpstr>Times New Roman</vt:lpstr>
      <vt:lpstr>Tw Cen MT</vt:lpstr>
      <vt:lpstr>Circuit</vt:lpstr>
      <vt:lpstr>Picture</vt:lpstr>
      <vt:lpstr>Microsoft Word Picture</vt:lpstr>
      <vt:lpstr>Chapter 2  Elementary Programming</vt:lpstr>
      <vt:lpstr>Next step in programming</vt:lpstr>
      <vt:lpstr>Example: Computing the area</vt:lpstr>
      <vt:lpstr>Memory</vt:lpstr>
      <vt:lpstr>Example: Computing the area</vt:lpstr>
      <vt:lpstr>Reading input from the console</vt:lpstr>
      <vt:lpstr>Representing Data</vt:lpstr>
      <vt:lpstr>What about the 0s and 1s?</vt:lpstr>
      <vt:lpstr>Integer Representation</vt:lpstr>
      <vt:lpstr>Integer Representation</vt:lpstr>
      <vt:lpstr>Integer Representation</vt:lpstr>
      <vt:lpstr>Data Types</vt:lpstr>
      <vt:lpstr>Activity</vt:lpstr>
      <vt:lpstr>Variables and NAming</vt:lpstr>
      <vt:lpstr>Identifiers (names)</vt:lpstr>
      <vt:lpstr>Variables</vt:lpstr>
      <vt:lpstr>Expressions</vt:lpstr>
      <vt:lpstr>Assignment Statements</vt:lpstr>
      <vt:lpstr>Simultaneous assignment</vt:lpstr>
      <vt:lpstr>Named Constants</vt:lpstr>
      <vt:lpstr>Naming Conventions</vt:lpstr>
      <vt:lpstr>Literals</vt:lpstr>
      <vt:lpstr>Scientific Notation</vt:lpstr>
      <vt:lpstr>Expressions</vt:lpstr>
      <vt:lpstr>Numeric Operators</vt:lpstr>
      <vt:lpstr>Integers Division</vt:lpstr>
      <vt:lpstr>How to Evaluate an Expression</vt:lpstr>
      <vt:lpstr>Underflow and Overflow</vt:lpstr>
      <vt:lpstr>Exercise</vt:lpstr>
      <vt:lpstr>Augmented Assignment Operators</vt:lpstr>
      <vt:lpstr>Type Conversion</vt:lpstr>
      <vt:lpstr>Type Conversion</vt:lpstr>
      <vt:lpstr>Exercise</vt:lpstr>
      <vt:lpstr>Exercise</vt:lpstr>
      <vt:lpstr>Chapter 3  Math, Strings, and Objects</vt:lpstr>
      <vt:lpstr>Math Module</vt:lpstr>
      <vt:lpstr>Examples of Math Module</vt:lpstr>
      <vt:lpstr>The math Functions </vt:lpstr>
      <vt:lpstr>Strings and Characters</vt:lpstr>
      <vt:lpstr>The String Concatenation Operator </vt:lpstr>
      <vt:lpstr>Reading Strings from the Console</vt:lpstr>
      <vt:lpstr>Examples of string Object Methods</vt:lpstr>
      <vt:lpstr>Striping beginning and ending Whitespace Characters</vt:lpstr>
      <vt:lpstr>Methods</vt:lpstr>
      <vt:lpstr>Interpreting Functions/methods</vt:lpstr>
      <vt:lpstr>Introduction to Objects and Methods </vt:lpstr>
      <vt:lpstr>Invoking a method</vt:lpstr>
      <vt:lpstr>Formatting Numbers and Strings</vt:lpstr>
      <vt:lpstr>Formatting Floating-Point Numbers</vt:lpstr>
      <vt:lpstr>Formatting in Scientific Notation</vt:lpstr>
      <vt:lpstr>Formatting as a Percentage</vt:lpstr>
      <vt:lpstr>Justifying Format</vt:lpstr>
      <vt:lpstr>Formatting Strings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150  Introduction to Computing</dc:title>
  <dc:creator>Jory Denny</dc:creator>
  <cp:lastModifiedBy>Denny, Jory</cp:lastModifiedBy>
  <cp:revision>114</cp:revision>
  <dcterms:created xsi:type="dcterms:W3CDTF">2016-08-19T17:15:05Z</dcterms:created>
  <dcterms:modified xsi:type="dcterms:W3CDTF">2020-01-22T21:14:38Z</dcterms:modified>
</cp:coreProperties>
</file>