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329" r:id="rId2"/>
    <p:sldId id="448" r:id="rId3"/>
    <p:sldId id="444" r:id="rId4"/>
    <p:sldId id="446" r:id="rId5"/>
    <p:sldId id="445" r:id="rId6"/>
    <p:sldId id="447" r:id="rId7"/>
    <p:sldId id="449" r:id="rId8"/>
    <p:sldId id="43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7AAF55-8BBC-455E-9B12-341AB81F8806}" type="doc">
      <dgm:prSet loTypeId="urn:microsoft.com/office/officeart/2005/8/layout/cycle1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605296-9978-4605-ACD8-09E2C4212178}">
      <dgm:prSet phldrT="[Text]"/>
      <dgm:spPr>
        <a:solidFill>
          <a:schemeClr val="accent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perspectiveBelow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en-US" dirty="0"/>
            <a:t>Sense</a:t>
          </a:r>
        </a:p>
      </dgm:t>
    </dgm:pt>
    <dgm:pt modelId="{859423E4-2480-4BBA-9AB0-FB8101D1E5BD}" type="parTrans" cxnId="{E0BB39A5-C5D8-4986-B7AA-F02B1399D507}">
      <dgm:prSet/>
      <dgm:spPr/>
      <dgm:t>
        <a:bodyPr/>
        <a:lstStyle/>
        <a:p>
          <a:endParaRPr lang="en-US"/>
        </a:p>
      </dgm:t>
    </dgm:pt>
    <dgm:pt modelId="{736EDE60-608C-421D-AA00-25292592331E}" type="sibTrans" cxnId="{E0BB39A5-C5D8-4986-B7AA-F02B1399D507}">
      <dgm:prSet/>
      <dgm:spPr>
        <a:solidFill>
          <a:srgbClr val="629DD1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perspectiveBelow"/>
          <a:lightRig rig="threePt" dir="t"/>
        </a:scene3d>
        <a:sp3d>
          <a:bevelT/>
        </a:sp3d>
      </dgm:spPr>
      <dgm:t>
        <a:bodyPr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w Cen MT" panose="020B0602020104020603"/>
            <a:ea typeface="+mn-ea"/>
            <a:cs typeface="+mn-cs"/>
          </a:endParaRPr>
        </a:p>
      </dgm:t>
    </dgm:pt>
    <dgm:pt modelId="{B0622820-12E0-42E3-830E-4058C73CD786}">
      <dgm:prSet phldrT="[Text]"/>
      <dgm:spPr>
        <a:solidFill>
          <a:schemeClr val="accent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perspectiveBelow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en-US" dirty="0"/>
            <a:t>Read information from sensors.</a:t>
          </a:r>
        </a:p>
      </dgm:t>
    </dgm:pt>
    <dgm:pt modelId="{F25A8417-35F0-4CA9-A155-379495E08180}" type="parTrans" cxnId="{8FCDBB6E-EABD-4ADC-9C06-61438F9E76BA}">
      <dgm:prSet/>
      <dgm:spPr/>
      <dgm:t>
        <a:bodyPr/>
        <a:lstStyle/>
        <a:p>
          <a:endParaRPr lang="en-US"/>
        </a:p>
      </dgm:t>
    </dgm:pt>
    <dgm:pt modelId="{44411BA5-2CFF-46EE-9F67-57DB1085F51A}" type="sibTrans" cxnId="{8FCDBB6E-EABD-4ADC-9C06-61438F9E76BA}">
      <dgm:prSet/>
      <dgm:spPr/>
      <dgm:t>
        <a:bodyPr/>
        <a:lstStyle/>
        <a:p>
          <a:endParaRPr lang="en-US"/>
        </a:p>
      </dgm:t>
    </dgm:pt>
    <dgm:pt modelId="{E869C8F3-A681-4C0B-B37A-7F85827123EB}">
      <dgm:prSet phldrT="[Text]"/>
      <dgm:spPr>
        <a:solidFill>
          <a:schemeClr val="accent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perspectiveBelow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en-US" dirty="0"/>
            <a:t>Plan</a:t>
          </a:r>
        </a:p>
      </dgm:t>
    </dgm:pt>
    <dgm:pt modelId="{1135C6F9-AF1A-4571-9A21-FBE95B14C6C2}" type="parTrans" cxnId="{28130C04-50BC-47BC-9691-B789A2B27EFF}">
      <dgm:prSet/>
      <dgm:spPr/>
      <dgm:t>
        <a:bodyPr/>
        <a:lstStyle/>
        <a:p>
          <a:endParaRPr lang="en-US"/>
        </a:p>
      </dgm:t>
    </dgm:pt>
    <dgm:pt modelId="{91E89392-3A54-4DAA-B252-DAC9F69C00AE}" type="sibTrans" cxnId="{28130C04-50BC-47BC-9691-B789A2B27EFF}">
      <dgm:prSet/>
      <dgm:spPr>
        <a:solidFill>
          <a:srgbClr val="629DD1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perspectiveBelow"/>
          <a:lightRig rig="threePt" dir="t"/>
        </a:scene3d>
        <a:sp3d>
          <a:bevelT/>
        </a:sp3d>
      </dgm:spPr>
      <dgm:t>
        <a:bodyPr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w Cen MT" panose="020B0602020104020603"/>
            <a:ea typeface="+mn-ea"/>
            <a:cs typeface="+mn-cs"/>
          </a:endParaRPr>
        </a:p>
      </dgm:t>
    </dgm:pt>
    <dgm:pt modelId="{37FDDDAB-071A-491D-8115-3FE79D55DAE4}">
      <dgm:prSet phldrT="[Text]"/>
      <dgm:spPr>
        <a:solidFill>
          <a:schemeClr val="accent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perspectiveBelow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en-US" dirty="0"/>
            <a:t>Choose the next action to take.</a:t>
          </a:r>
        </a:p>
      </dgm:t>
    </dgm:pt>
    <dgm:pt modelId="{408C0BAF-D5B1-41A9-B277-7A4A4289010E}" type="parTrans" cxnId="{321FE91E-1503-4644-B65D-D89987B3C1D2}">
      <dgm:prSet/>
      <dgm:spPr/>
      <dgm:t>
        <a:bodyPr/>
        <a:lstStyle/>
        <a:p>
          <a:endParaRPr lang="en-US"/>
        </a:p>
      </dgm:t>
    </dgm:pt>
    <dgm:pt modelId="{1EDAB611-5E8B-47AC-8E6D-9150D56ADAE8}" type="sibTrans" cxnId="{321FE91E-1503-4644-B65D-D89987B3C1D2}">
      <dgm:prSet/>
      <dgm:spPr/>
      <dgm:t>
        <a:bodyPr/>
        <a:lstStyle/>
        <a:p>
          <a:endParaRPr lang="en-US"/>
        </a:p>
      </dgm:t>
    </dgm:pt>
    <dgm:pt modelId="{2B0D0542-0FEA-4936-8509-AEB41E2DF030}">
      <dgm:prSet phldrT="[Text]"/>
      <dgm:spPr>
        <a:solidFill>
          <a:schemeClr val="accent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perspectiveBelow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en-US" dirty="0"/>
            <a:t>Act</a:t>
          </a:r>
        </a:p>
      </dgm:t>
    </dgm:pt>
    <dgm:pt modelId="{9C728CF5-772C-4817-B4EF-E2391C98720F}" type="parTrans" cxnId="{95CA2342-D2A4-4760-BBB2-0ABFE2EB82BA}">
      <dgm:prSet/>
      <dgm:spPr/>
      <dgm:t>
        <a:bodyPr/>
        <a:lstStyle/>
        <a:p>
          <a:endParaRPr lang="en-US"/>
        </a:p>
      </dgm:t>
    </dgm:pt>
    <dgm:pt modelId="{6AEB3CC1-4801-4310-8CF0-57C6376BBC45}" type="sibTrans" cxnId="{95CA2342-D2A4-4760-BBB2-0ABFE2EB82BA}">
      <dgm:prSet/>
      <dgm:spPr>
        <a:solidFill>
          <a:srgbClr val="629DD1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perspectiveBelow"/>
          <a:lightRig rig="threePt" dir="t"/>
        </a:scene3d>
        <a:sp3d>
          <a:bevelT/>
        </a:sp3d>
      </dgm:spPr>
      <dgm:t>
        <a:bodyPr spcFirstLastPara="0" vert="horz" wrap="square" lIns="22860" tIns="22860" rIns="22860" bIns="2286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w Cen MT" panose="020B0602020104020603"/>
            <a:ea typeface="+mn-ea"/>
            <a:cs typeface="+mn-cs"/>
          </a:endParaRPr>
        </a:p>
      </dgm:t>
    </dgm:pt>
    <dgm:pt modelId="{32DA5062-BFB5-4178-BCA6-0D7107BCF4A5}">
      <dgm:prSet phldrT="[Text]"/>
      <dgm:spPr>
        <a:solidFill>
          <a:schemeClr val="accent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perspectiveBelow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en-US" dirty="0"/>
            <a:t>Send commands to alter the state of the robot.</a:t>
          </a:r>
        </a:p>
      </dgm:t>
    </dgm:pt>
    <dgm:pt modelId="{C4C226DB-FD0E-42BA-9B17-01BA49282BBA}" type="parTrans" cxnId="{E7C0397B-9B10-45D3-AF35-A9EC41DB7454}">
      <dgm:prSet/>
      <dgm:spPr/>
      <dgm:t>
        <a:bodyPr/>
        <a:lstStyle/>
        <a:p>
          <a:endParaRPr lang="en-US"/>
        </a:p>
      </dgm:t>
    </dgm:pt>
    <dgm:pt modelId="{7485518D-9883-4CFD-B997-6E7C385AB389}" type="sibTrans" cxnId="{E7C0397B-9B10-45D3-AF35-A9EC41DB7454}">
      <dgm:prSet/>
      <dgm:spPr/>
      <dgm:t>
        <a:bodyPr/>
        <a:lstStyle/>
        <a:p>
          <a:endParaRPr lang="en-US"/>
        </a:p>
      </dgm:t>
    </dgm:pt>
    <dgm:pt modelId="{9CA02EFA-1F9F-4E1B-9F61-7A933E3CD55A}" type="pres">
      <dgm:prSet presAssocID="{2E7AAF55-8BBC-455E-9B12-341AB81F8806}" presName="cycle" presStyleCnt="0">
        <dgm:presLayoutVars>
          <dgm:dir/>
          <dgm:resizeHandles val="exact"/>
        </dgm:presLayoutVars>
      </dgm:prSet>
      <dgm:spPr/>
    </dgm:pt>
    <dgm:pt modelId="{C75E44C7-1AA0-4169-9AEA-3B58BA631100}" type="pres">
      <dgm:prSet presAssocID="{D1605296-9978-4605-ACD8-09E2C4212178}" presName="dummy" presStyleCnt="0"/>
      <dgm:spPr/>
    </dgm:pt>
    <dgm:pt modelId="{D21F006B-512F-4369-B5EA-956370133504}" type="pres">
      <dgm:prSet presAssocID="{D1605296-9978-4605-ACD8-09E2C4212178}" presName="node" presStyleLbl="revTx" presStyleIdx="0" presStyleCnt="3">
        <dgm:presLayoutVars>
          <dgm:bulletEnabled val="1"/>
        </dgm:presLayoutVars>
      </dgm:prSet>
      <dgm:spPr>
        <a:prstGeom prst="roundRect">
          <a:avLst/>
        </a:prstGeom>
      </dgm:spPr>
    </dgm:pt>
    <dgm:pt modelId="{016E3891-0547-4EE3-8A25-638532E2BD1E}" type="pres">
      <dgm:prSet presAssocID="{736EDE60-608C-421D-AA00-25292592331E}" presName="sibTrans" presStyleLbl="node1" presStyleIdx="0" presStyleCnt="3" custLinFactNeighborX="5912" custLinFactNeighborY="1478"/>
      <dgm:spPr>
        <a:xfrm>
          <a:off x="3561358" y="45681"/>
          <a:ext cx="3156509" cy="3156509"/>
        </a:xfrm>
        <a:prstGeom prst="circularArrow">
          <a:avLst>
            <a:gd name="adj1" fmla="val 8247"/>
            <a:gd name="adj2" fmla="val 576007"/>
            <a:gd name="adj3" fmla="val 2964357"/>
            <a:gd name="adj4" fmla="val 51386"/>
            <a:gd name="adj5" fmla="val 9622"/>
          </a:avLst>
        </a:prstGeom>
      </dgm:spPr>
    </dgm:pt>
    <dgm:pt modelId="{10BBE0AE-F626-4E74-A3D1-086668698810}" type="pres">
      <dgm:prSet presAssocID="{E869C8F3-A681-4C0B-B37A-7F85827123EB}" presName="dummy" presStyleCnt="0"/>
      <dgm:spPr/>
    </dgm:pt>
    <dgm:pt modelId="{99D70C84-CE9C-425F-B9EA-D59857A764B5}" type="pres">
      <dgm:prSet presAssocID="{E869C8F3-A681-4C0B-B37A-7F85827123EB}" presName="node" presStyleLbl="revTx" presStyleIdx="1" presStyleCnt="3">
        <dgm:presLayoutVars>
          <dgm:bulletEnabled val="1"/>
        </dgm:presLayoutVars>
      </dgm:prSet>
      <dgm:spPr>
        <a:prstGeom prst="roundRect">
          <a:avLst/>
        </a:prstGeom>
      </dgm:spPr>
    </dgm:pt>
    <dgm:pt modelId="{186AE914-AAF2-4058-8651-3F46C15C9BCF}" type="pres">
      <dgm:prSet presAssocID="{91E89392-3A54-4DAA-B252-DAC9F69C00AE}" presName="sibTrans" presStyleLbl="node1" presStyleIdx="1" presStyleCnt="3" custLinFactNeighborX="-5616"/>
      <dgm:spPr>
        <a:xfrm>
          <a:off x="3197475" y="-971"/>
          <a:ext cx="3156509" cy="3156509"/>
        </a:xfrm>
        <a:prstGeom prst="circularArrow">
          <a:avLst>
            <a:gd name="adj1" fmla="val 8247"/>
            <a:gd name="adj2" fmla="val 576007"/>
            <a:gd name="adj3" fmla="val 10172606"/>
            <a:gd name="adj4" fmla="val 7259635"/>
            <a:gd name="adj5" fmla="val 9622"/>
          </a:avLst>
        </a:prstGeom>
      </dgm:spPr>
    </dgm:pt>
    <dgm:pt modelId="{0D36C85A-0ACD-4897-8037-16DD8AE990ED}" type="pres">
      <dgm:prSet presAssocID="{2B0D0542-0FEA-4936-8509-AEB41E2DF030}" presName="dummy" presStyleCnt="0"/>
      <dgm:spPr/>
    </dgm:pt>
    <dgm:pt modelId="{6FDE3D68-2FB6-49DC-83F9-7E8F3794660A}" type="pres">
      <dgm:prSet presAssocID="{2B0D0542-0FEA-4936-8509-AEB41E2DF030}" presName="node" presStyleLbl="revTx" presStyleIdx="2" presStyleCnt="3">
        <dgm:presLayoutVars>
          <dgm:bulletEnabled val="1"/>
        </dgm:presLayoutVars>
      </dgm:prSet>
      <dgm:spPr>
        <a:prstGeom prst="roundRect">
          <a:avLst/>
        </a:prstGeom>
      </dgm:spPr>
    </dgm:pt>
    <dgm:pt modelId="{A59A7BFA-2154-455A-9BD4-F1A806DDEFF9}" type="pres">
      <dgm:prSet presAssocID="{6AEB3CC1-4801-4310-8CF0-57C6376BBC45}" presName="sibTrans" presStyleLbl="node1" presStyleIdx="2" presStyleCnt="3" custLinFactNeighborX="0" custLinFactNeighborY="-4797"/>
      <dgm:spPr>
        <a:xfrm>
          <a:off x="3374745" y="-971"/>
          <a:ext cx="3156509" cy="3156509"/>
        </a:xfrm>
        <a:prstGeom prst="circularArrow">
          <a:avLst>
            <a:gd name="adj1" fmla="val 8247"/>
            <a:gd name="adj2" fmla="val 576007"/>
            <a:gd name="adj3" fmla="val 16857190"/>
            <a:gd name="adj4" fmla="val 14966803"/>
            <a:gd name="adj5" fmla="val 9622"/>
          </a:avLst>
        </a:prstGeom>
      </dgm:spPr>
    </dgm:pt>
  </dgm:ptLst>
  <dgm:cxnLst>
    <dgm:cxn modelId="{324DBB01-9487-437E-986F-0D284A3CD406}" type="presOf" srcId="{E869C8F3-A681-4C0B-B37A-7F85827123EB}" destId="{99D70C84-CE9C-425F-B9EA-D59857A764B5}" srcOrd="0" destOrd="0" presId="urn:microsoft.com/office/officeart/2005/8/layout/cycle1"/>
    <dgm:cxn modelId="{28130C04-50BC-47BC-9691-B789A2B27EFF}" srcId="{2E7AAF55-8BBC-455E-9B12-341AB81F8806}" destId="{E869C8F3-A681-4C0B-B37A-7F85827123EB}" srcOrd="1" destOrd="0" parTransId="{1135C6F9-AF1A-4571-9A21-FBE95B14C6C2}" sibTransId="{91E89392-3A54-4DAA-B252-DAC9F69C00AE}"/>
    <dgm:cxn modelId="{266D781D-6BD7-4D4E-9A50-6F363B6F3878}" type="presOf" srcId="{32DA5062-BFB5-4178-BCA6-0D7107BCF4A5}" destId="{6FDE3D68-2FB6-49DC-83F9-7E8F3794660A}" srcOrd="0" destOrd="1" presId="urn:microsoft.com/office/officeart/2005/8/layout/cycle1"/>
    <dgm:cxn modelId="{321FE91E-1503-4644-B65D-D89987B3C1D2}" srcId="{E869C8F3-A681-4C0B-B37A-7F85827123EB}" destId="{37FDDDAB-071A-491D-8115-3FE79D55DAE4}" srcOrd="0" destOrd="0" parTransId="{408C0BAF-D5B1-41A9-B277-7A4A4289010E}" sibTransId="{1EDAB611-5E8B-47AC-8E6D-9150D56ADAE8}"/>
    <dgm:cxn modelId="{95CA2342-D2A4-4760-BBB2-0ABFE2EB82BA}" srcId="{2E7AAF55-8BBC-455E-9B12-341AB81F8806}" destId="{2B0D0542-0FEA-4936-8509-AEB41E2DF030}" srcOrd="2" destOrd="0" parTransId="{9C728CF5-772C-4817-B4EF-E2391C98720F}" sibTransId="{6AEB3CC1-4801-4310-8CF0-57C6376BBC45}"/>
    <dgm:cxn modelId="{91FF5367-8AC6-4DFF-A8F2-23F109F71AAE}" type="presOf" srcId="{6AEB3CC1-4801-4310-8CF0-57C6376BBC45}" destId="{A59A7BFA-2154-455A-9BD4-F1A806DDEFF9}" srcOrd="0" destOrd="0" presId="urn:microsoft.com/office/officeart/2005/8/layout/cycle1"/>
    <dgm:cxn modelId="{5FC82C68-109A-4DC2-A3CF-AF253392FE9E}" type="presOf" srcId="{2B0D0542-0FEA-4936-8509-AEB41E2DF030}" destId="{6FDE3D68-2FB6-49DC-83F9-7E8F3794660A}" srcOrd="0" destOrd="0" presId="urn:microsoft.com/office/officeart/2005/8/layout/cycle1"/>
    <dgm:cxn modelId="{8FCDBB6E-EABD-4ADC-9C06-61438F9E76BA}" srcId="{D1605296-9978-4605-ACD8-09E2C4212178}" destId="{B0622820-12E0-42E3-830E-4058C73CD786}" srcOrd="0" destOrd="0" parTransId="{F25A8417-35F0-4CA9-A155-379495E08180}" sibTransId="{44411BA5-2CFF-46EE-9F67-57DB1085F51A}"/>
    <dgm:cxn modelId="{4A7B7E57-28F0-4841-BD8D-C35589840A3B}" type="presOf" srcId="{37FDDDAB-071A-491D-8115-3FE79D55DAE4}" destId="{99D70C84-CE9C-425F-B9EA-D59857A764B5}" srcOrd="0" destOrd="1" presId="urn:microsoft.com/office/officeart/2005/8/layout/cycle1"/>
    <dgm:cxn modelId="{E7C0397B-9B10-45D3-AF35-A9EC41DB7454}" srcId="{2B0D0542-0FEA-4936-8509-AEB41E2DF030}" destId="{32DA5062-BFB5-4178-BCA6-0D7107BCF4A5}" srcOrd="0" destOrd="0" parTransId="{C4C226DB-FD0E-42BA-9B17-01BA49282BBA}" sibTransId="{7485518D-9883-4CFD-B997-6E7C385AB389}"/>
    <dgm:cxn modelId="{E0BB39A5-C5D8-4986-B7AA-F02B1399D507}" srcId="{2E7AAF55-8BBC-455E-9B12-341AB81F8806}" destId="{D1605296-9978-4605-ACD8-09E2C4212178}" srcOrd="0" destOrd="0" parTransId="{859423E4-2480-4BBA-9AB0-FB8101D1E5BD}" sibTransId="{736EDE60-608C-421D-AA00-25292592331E}"/>
    <dgm:cxn modelId="{776E8DB4-7FD2-4A15-9BE2-7607258D70E6}" type="presOf" srcId="{D1605296-9978-4605-ACD8-09E2C4212178}" destId="{D21F006B-512F-4369-B5EA-956370133504}" srcOrd="0" destOrd="0" presId="urn:microsoft.com/office/officeart/2005/8/layout/cycle1"/>
    <dgm:cxn modelId="{677BF5B5-62C8-465D-B2A3-2ACADCF2E920}" type="presOf" srcId="{2E7AAF55-8BBC-455E-9B12-341AB81F8806}" destId="{9CA02EFA-1F9F-4E1B-9F61-7A933E3CD55A}" srcOrd="0" destOrd="0" presId="urn:microsoft.com/office/officeart/2005/8/layout/cycle1"/>
    <dgm:cxn modelId="{061406CC-CDB7-42FD-9139-7B19061DF73B}" type="presOf" srcId="{B0622820-12E0-42E3-830E-4058C73CD786}" destId="{D21F006B-512F-4369-B5EA-956370133504}" srcOrd="0" destOrd="1" presId="urn:microsoft.com/office/officeart/2005/8/layout/cycle1"/>
    <dgm:cxn modelId="{C542FCCD-5EA6-49BB-99C1-87BF2BDE98AB}" type="presOf" srcId="{736EDE60-608C-421D-AA00-25292592331E}" destId="{016E3891-0547-4EE3-8A25-638532E2BD1E}" srcOrd="0" destOrd="0" presId="urn:microsoft.com/office/officeart/2005/8/layout/cycle1"/>
    <dgm:cxn modelId="{357AC0F8-9A2E-45C6-A1CC-93A71F2B93B7}" type="presOf" srcId="{91E89392-3A54-4DAA-B252-DAC9F69C00AE}" destId="{186AE914-AAF2-4058-8651-3F46C15C9BCF}" srcOrd="0" destOrd="0" presId="urn:microsoft.com/office/officeart/2005/8/layout/cycle1"/>
    <dgm:cxn modelId="{3558FAC7-6665-445B-B270-4CF2785A2122}" type="presParOf" srcId="{9CA02EFA-1F9F-4E1B-9F61-7A933E3CD55A}" destId="{C75E44C7-1AA0-4169-9AEA-3B58BA631100}" srcOrd="0" destOrd="0" presId="urn:microsoft.com/office/officeart/2005/8/layout/cycle1"/>
    <dgm:cxn modelId="{85D208BC-249B-4E3B-AD7D-2532C51BB447}" type="presParOf" srcId="{9CA02EFA-1F9F-4E1B-9F61-7A933E3CD55A}" destId="{D21F006B-512F-4369-B5EA-956370133504}" srcOrd="1" destOrd="0" presId="urn:microsoft.com/office/officeart/2005/8/layout/cycle1"/>
    <dgm:cxn modelId="{F76344DC-6993-4F0E-A55C-84B45DD92281}" type="presParOf" srcId="{9CA02EFA-1F9F-4E1B-9F61-7A933E3CD55A}" destId="{016E3891-0547-4EE3-8A25-638532E2BD1E}" srcOrd="2" destOrd="0" presId="urn:microsoft.com/office/officeart/2005/8/layout/cycle1"/>
    <dgm:cxn modelId="{79518AFE-F4D6-45A7-B796-BB1BD43B0F31}" type="presParOf" srcId="{9CA02EFA-1F9F-4E1B-9F61-7A933E3CD55A}" destId="{10BBE0AE-F626-4E74-A3D1-086668698810}" srcOrd="3" destOrd="0" presId="urn:microsoft.com/office/officeart/2005/8/layout/cycle1"/>
    <dgm:cxn modelId="{AE5B06CF-49C7-419A-B03B-C3924222BC4F}" type="presParOf" srcId="{9CA02EFA-1F9F-4E1B-9F61-7A933E3CD55A}" destId="{99D70C84-CE9C-425F-B9EA-D59857A764B5}" srcOrd="4" destOrd="0" presId="urn:microsoft.com/office/officeart/2005/8/layout/cycle1"/>
    <dgm:cxn modelId="{10E1DE0E-3ED8-49B7-8017-0C0A2FFFA6F5}" type="presParOf" srcId="{9CA02EFA-1F9F-4E1B-9F61-7A933E3CD55A}" destId="{186AE914-AAF2-4058-8651-3F46C15C9BCF}" srcOrd="5" destOrd="0" presId="urn:microsoft.com/office/officeart/2005/8/layout/cycle1"/>
    <dgm:cxn modelId="{907ED435-5C94-4895-9E02-437C10C57B46}" type="presParOf" srcId="{9CA02EFA-1F9F-4E1B-9F61-7A933E3CD55A}" destId="{0D36C85A-0ACD-4897-8037-16DD8AE990ED}" srcOrd="6" destOrd="0" presId="urn:microsoft.com/office/officeart/2005/8/layout/cycle1"/>
    <dgm:cxn modelId="{CD391EFE-A2F5-4EAB-83ED-7495F625A44D}" type="presParOf" srcId="{9CA02EFA-1F9F-4E1B-9F61-7A933E3CD55A}" destId="{6FDE3D68-2FB6-49DC-83F9-7E8F3794660A}" srcOrd="7" destOrd="0" presId="urn:microsoft.com/office/officeart/2005/8/layout/cycle1"/>
    <dgm:cxn modelId="{B47B3720-D0D9-4A69-A602-89495105A2B5}" type="presParOf" srcId="{9CA02EFA-1F9F-4E1B-9F61-7A933E3CD55A}" destId="{A59A7BFA-2154-455A-9BD4-F1A806DDEFF9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1F006B-512F-4369-B5EA-956370133504}">
      <dsp:nvSpPr>
        <dsp:cNvPr id="0" name=""/>
        <dsp:cNvSpPr/>
      </dsp:nvSpPr>
      <dsp:spPr>
        <a:xfrm>
          <a:off x="5408081" y="261669"/>
          <a:ext cx="1334988" cy="1334988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perspectiveBelow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Sense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Read information from sensors.</a:t>
          </a:r>
        </a:p>
      </dsp:txBody>
      <dsp:txXfrm>
        <a:off x="5473250" y="326838"/>
        <a:ext cx="1204650" cy="1204650"/>
      </dsp:txXfrm>
    </dsp:sp>
    <dsp:sp modelId="{016E3891-0547-4EE3-8A25-638532E2BD1E}">
      <dsp:nvSpPr>
        <dsp:cNvPr id="0" name=""/>
        <dsp:cNvSpPr/>
      </dsp:nvSpPr>
      <dsp:spPr>
        <a:xfrm>
          <a:off x="3561358" y="45681"/>
          <a:ext cx="3156509" cy="3156509"/>
        </a:xfrm>
        <a:prstGeom prst="circularArrow">
          <a:avLst>
            <a:gd name="adj1" fmla="val 8247"/>
            <a:gd name="adj2" fmla="val 576007"/>
            <a:gd name="adj3" fmla="val 2964357"/>
            <a:gd name="adj4" fmla="val 51386"/>
            <a:gd name="adj5" fmla="val 9622"/>
          </a:avLst>
        </a:prstGeom>
        <a:solidFill>
          <a:srgbClr val="629DD1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perspectiveBelow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D70C84-CE9C-425F-B9EA-D59857A764B5}">
      <dsp:nvSpPr>
        <dsp:cNvPr id="0" name=""/>
        <dsp:cNvSpPr/>
      </dsp:nvSpPr>
      <dsp:spPr>
        <a:xfrm>
          <a:off x="4285505" y="2206026"/>
          <a:ext cx="1334988" cy="1334988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perspectiveBelow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Plan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Choose the next action to take.</a:t>
          </a:r>
        </a:p>
      </dsp:txBody>
      <dsp:txXfrm>
        <a:off x="4350674" y="2271195"/>
        <a:ext cx="1204650" cy="1204650"/>
      </dsp:txXfrm>
    </dsp:sp>
    <dsp:sp modelId="{186AE914-AAF2-4058-8651-3F46C15C9BCF}">
      <dsp:nvSpPr>
        <dsp:cNvPr id="0" name=""/>
        <dsp:cNvSpPr/>
      </dsp:nvSpPr>
      <dsp:spPr>
        <a:xfrm>
          <a:off x="3197475" y="-971"/>
          <a:ext cx="3156509" cy="3156509"/>
        </a:xfrm>
        <a:prstGeom prst="circularArrow">
          <a:avLst>
            <a:gd name="adj1" fmla="val 8247"/>
            <a:gd name="adj2" fmla="val 576007"/>
            <a:gd name="adj3" fmla="val 10172606"/>
            <a:gd name="adj4" fmla="val 7259635"/>
            <a:gd name="adj5" fmla="val 9622"/>
          </a:avLst>
        </a:prstGeom>
        <a:solidFill>
          <a:srgbClr val="629DD1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perspectiveBelow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DE3D68-2FB6-49DC-83F9-7E8F3794660A}">
      <dsp:nvSpPr>
        <dsp:cNvPr id="0" name=""/>
        <dsp:cNvSpPr/>
      </dsp:nvSpPr>
      <dsp:spPr>
        <a:xfrm>
          <a:off x="3162930" y="261669"/>
          <a:ext cx="1334988" cy="1334988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perspectiveBelow"/>
          <a:lightRig rig="threePt" dir="t"/>
        </a:scene3d>
        <a:sp3d>
          <a:bevelT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Act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Send commands to alter the state of the robot.</a:t>
          </a:r>
        </a:p>
      </dsp:txBody>
      <dsp:txXfrm>
        <a:off x="3228099" y="326838"/>
        <a:ext cx="1204650" cy="1204650"/>
      </dsp:txXfrm>
    </dsp:sp>
    <dsp:sp modelId="{A59A7BFA-2154-455A-9BD4-F1A806DDEFF9}">
      <dsp:nvSpPr>
        <dsp:cNvPr id="0" name=""/>
        <dsp:cNvSpPr/>
      </dsp:nvSpPr>
      <dsp:spPr>
        <a:xfrm>
          <a:off x="3374745" y="-152389"/>
          <a:ext cx="3156509" cy="3156509"/>
        </a:xfrm>
        <a:prstGeom prst="circularArrow">
          <a:avLst>
            <a:gd name="adj1" fmla="val 8247"/>
            <a:gd name="adj2" fmla="val 576007"/>
            <a:gd name="adj3" fmla="val 16857190"/>
            <a:gd name="adj4" fmla="val 14966803"/>
            <a:gd name="adj5" fmla="val 9622"/>
          </a:avLst>
        </a:prstGeom>
        <a:solidFill>
          <a:srgbClr val="629DD1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perspectiveBelow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F81BA-29EF-4810-BED0-52C03834EBA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26BBF-FAE3-4B9C-98E9-6432FABD3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2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26BBF-FAE3-4B9C-98E9-6432FABD39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90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992BAAD-1AA8-4E1F-8AB2-11360E12B7F0}" type="datetime1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239C-6EDE-4D99-AF83-0D24F431818A}" type="datetime1">
              <a:rPr lang="en-US" smtClean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7959-8451-4603-80FC-A85AD347EC49}" type="datetime1">
              <a:rPr lang="en-US" smtClean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8ADA-BF77-4451-9B42-C6BA03CDB5E1}" type="datetime1">
              <a:rPr lang="en-US" smtClean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13CD-0BFC-4E38-9849-CDC7F8DF4CFC}" type="datetime1">
              <a:rPr lang="en-US" smtClean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0F46-30E2-4922-BFD8-DC8014CBD56D}" type="datetime1">
              <a:rPr lang="en-US" smtClean="0"/>
              <a:t>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A953-A7D6-4E39-B8BF-C44BCD8A66D1}" type="datetime1">
              <a:rPr lang="en-US" smtClean="0"/>
              <a:t>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2222-3FD7-4816-9263-CE8387E0AC70}" type="datetime1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F877-2529-49F1-AE7B-B951BAEA897B}" type="datetime1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3BB0-F38B-49D3-8EB8-E692A19A18CA}" type="datetime1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197B-2D87-4046-BAD8-1775F6696E17}" type="datetime1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FFD4-781B-443A-88FE-49741F98B6D0}" type="datetime1">
              <a:rPr lang="en-US" smtClean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AA37-3B6F-46DB-A2E7-A8BC6F0307A2}" type="datetime1">
              <a:rPr lang="en-US" smtClean="0"/>
              <a:t>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4624-1A7B-4665-AF1B-0AFBFE4B6913}" type="datetime1">
              <a:rPr lang="en-US" smtClean="0"/>
              <a:t>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C442-C72E-4BAE-8437-F9871FA93625}" type="datetime1">
              <a:rPr lang="en-US" smtClean="0"/>
              <a:t>1/30/2020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025D-D073-4F30-9D75-F5CD761ACFBC}" type="datetime1">
              <a:rPr lang="en-US" smtClean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B5DC-56A8-4BB1-83A5-FC75AE0D53AB}" type="datetime1">
              <a:rPr lang="en-US" smtClean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6D4DC-7EE0-4F4F-83E6-3C492C070762}" type="datetime1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Robotics</a:t>
            </a:r>
            <a:br>
              <a:rPr lang="en-US" altLang="en-US" dirty="0"/>
            </a:br>
            <a:r>
              <a:rPr lang="en-US" altLang="en-US" dirty="0"/>
              <a:t>Sense-Plan-act loop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9566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85D1F-5279-4444-8BD3-343629F22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EB8CC-752B-44E9-B008-9C8536A95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project 1 our robot couldn't return to exactly the same location as it started.</a:t>
            </a:r>
          </a:p>
          <a:p>
            <a:pPr lvl="1"/>
            <a:r>
              <a:rPr lang="en-US" dirty="0"/>
              <a:t>Why?</a:t>
            </a:r>
          </a:p>
          <a:p>
            <a:r>
              <a:rPr lang="en-US" dirty="0"/>
              <a:t>We can solve this though continual feedback! We need to make decisions more often to adjust our actions.</a:t>
            </a:r>
          </a:p>
          <a:p>
            <a:pPr lvl="1"/>
            <a:r>
              <a:rPr lang="en-US" dirty="0"/>
              <a:t>Supports algorithmic thoughts like: drive</a:t>
            </a:r>
            <a:r>
              <a:rPr lang="en-US" b="1" dirty="0">
                <a:solidFill>
                  <a:schemeClr val="accent3"/>
                </a:solidFill>
              </a:rPr>
              <a:t> until </a:t>
            </a:r>
            <a:r>
              <a:rPr lang="en-US" dirty="0"/>
              <a:t>we see a wall, or turn</a:t>
            </a:r>
            <a:r>
              <a:rPr lang="en-US" b="1" dirty="0">
                <a:solidFill>
                  <a:schemeClr val="accent3"/>
                </a:solidFill>
              </a:rPr>
              <a:t> until </a:t>
            </a:r>
            <a:r>
              <a:rPr lang="en-US" dirty="0"/>
              <a:t>we face the right direction</a:t>
            </a:r>
          </a:p>
          <a:p>
            <a:pPr lvl="1"/>
            <a:endParaRPr lang="en-US" dirty="0"/>
          </a:p>
          <a:p>
            <a:r>
              <a:rPr lang="en-US" dirty="0"/>
              <a:t>Essentially, we need a loop!</a:t>
            </a:r>
          </a:p>
        </p:txBody>
      </p:sp>
    </p:spTree>
    <p:extLst>
      <p:ext uri="{BB962C8B-B14F-4D97-AF65-F5344CB8AC3E}">
        <p14:creationId xmlns:p14="http://schemas.microsoft.com/office/powerpoint/2010/main" val="369311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4DD82-0FB3-4A8B-BA4E-C60E1A01D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Sense-plan-act loop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A2AD3D8-8109-4694-AC89-E06E05688A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753726"/>
              </p:ext>
            </p:extLst>
          </p:nvPr>
        </p:nvGraphicFramePr>
        <p:xfrm>
          <a:off x="1141413" y="2865309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51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1F006B-512F-4369-B5EA-9563701335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21F006B-512F-4369-B5EA-9563701335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6E3891-0547-4EE3-8A25-638532E2B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016E3891-0547-4EE3-8A25-638532E2BD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D70C84-CE9C-425F-B9EA-D59857A76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99D70C84-CE9C-425F-B9EA-D59857A764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6AE914-AAF2-4058-8651-3F46C15C9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86AE914-AAF2-4058-8651-3F46C15C9B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DE3D68-2FB6-49DC-83F9-7E8F37946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6FDE3D68-2FB6-49DC-83F9-7E8F379466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9A7BFA-2154-455A-9BD4-F1A806DDE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A59A7BFA-2154-455A-9BD4-F1A806DDEF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A3B4B-0586-4BFC-81A5-722EFAE00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Sense-plan-act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BD2FC-D475-4517-844B-5027484AE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indent="-685800"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robot_is_running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sense() </a:t>
            </a: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Read all sensor information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plan()  </a:t>
            </a: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Make a plan and decide action to take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act()   </a:t>
            </a: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Send commands to the robot</a:t>
            </a:r>
          </a:p>
        </p:txBody>
      </p:sp>
    </p:spTree>
    <p:extLst>
      <p:ext uri="{BB962C8B-B14F-4D97-AF65-F5344CB8AC3E}">
        <p14:creationId xmlns:p14="http://schemas.microsoft.com/office/powerpoint/2010/main" val="336678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12175-D87D-466E-8B9D-C0F6A2C1E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driven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6C9FA-F103-4D9A-98CA-EC0A6B42A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69522"/>
          </a:xfrm>
        </p:spPr>
        <p:txBody>
          <a:bodyPr>
            <a:normAutofit/>
          </a:bodyPr>
          <a:lstStyle/>
          <a:p>
            <a:r>
              <a:rPr lang="en-US" dirty="0"/>
              <a:t>This loop is related to an approach for programming called </a:t>
            </a:r>
            <a:r>
              <a:rPr lang="en-US" b="1" dirty="0">
                <a:solidFill>
                  <a:schemeClr val="accent3"/>
                </a:solidFill>
              </a:rPr>
              <a:t>event driven programming</a:t>
            </a:r>
            <a:r>
              <a:rPr lang="en-US" dirty="0"/>
              <a:t>, which is extremely common in applications</a:t>
            </a:r>
          </a:p>
          <a:p>
            <a:r>
              <a:rPr lang="en-US" dirty="0"/>
              <a:t>More generally for event driven programming:</a:t>
            </a:r>
            <a:br>
              <a:rPr lang="en-US" dirty="0"/>
            </a:b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applicationIsRunning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processInputs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doSomethingAutomagically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provideFeedbackToUser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/>
              <a:t>Tricky part is to alter your thinking to rely on this single loop to make things happen over time.</a:t>
            </a:r>
          </a:p>
        </p:txBody>
      </p:sp>
      <p:pic>
        <p:nvPicPr>
          <p:cNvPr id="1026" name="Picture 2" descr="Image result for instagram">
            <a:extLst>
              <a:ext uri="{FF2B5EF4-FFF2-40B4-BE49-F238E27FC236}">
                <a16:creationId xmlns:a16="http://schemas.microsoft.com/office/drawing/2014/main" id="{62886018-3D75-476B-999C-188BFB1215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54" r="27454"/>
          <a:stretch/>
        </p:blipFill>
        <p:spPr bwMode="auto">
          <a:xfrm>
            <a:off x="9062748" y="2961410"/>
            <a:ext cx="1984663" cy="253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20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C4028-58BA-473F-A3DC-6EE371279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Lets think deeper about some robot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EE2AA-9439-459E-A343-50D322E58C5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robot.forward</a:t>
            </a:r>
            <a:r>
              <a:rPr lang="en-US" dirty="0"/>
              <a:t>() </a:t>
            </a:r>
          </a:p>
          <a:p>
            <a:pPr lvl="1"/>
            <a:r>
              <a:rPr lang="en-US" dirty="0"/>
              <a:t>Sets motors on</a:t>
            </a:r>
          </a:p>
          <a:p>
            <a:pPr lvl="1"/>
            <a:r>
              <a:rPr lang="en-US" dirty="0"/>
              <a:t>Continues application program immediately</a:t>
            </a:r>
          </a:p>
          <a:p>
            <a:pPr lvl="1"/>
            <a:r>
              <a:rPr lang="en-US" dirty="0"/>
              <a:t>Requires us to use </a:t>
            </a:r>
            <a:r>
              <a:rPr lang="en-US" dirty="0" err="1"/>
              <a:t>time.sleep</a:t>
            </a:r>
            <a:r>
              <a:rPr lang="en-US" dirty="0"/>
              <a:t>() to create motions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D8ED50-15D3-48CD-91BF-3E789B35BA8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robot.drive_cm</a:t>
            </a:r>
            <a:r>
              <a:rPr lang="en-US" dirty="0"/>
              <a:t>(x)</a:t>
            </a:r>
          </a:p>
          <a:p>
            <a:pPr lvl="1"/>
            <a:r>
              <a:rPr lang="en-US" dirty="0"/>
              <a:t>Set motors on for a set distance</a:t>
            </a:r>
          </a:p>
          <a:p>
            <a:pPr lvl="1"/>
            <a:r>
              <a:rPr lang="en-US" dirty="0"/>
              <a:t>Waits to continue application program until motion is complete</a:t>
            </a:r>
          </a:p>
          <a:p>
            <a:pPr lvl="1"/>
            <a:r>
              <a:rPr lang="en-US" dirty="0"/>
              <a:t>Can specify fully:</a:t>
            </a:r>
            <a:br>
              <a:rPr lang="en-US" dirty="0"/>
            </a:br>
            <a:r>
              <a:rPr lang="en-US" dirty="0" err="1"/>
              <a:t>robot.drive_cm</a:t>
            </a:r>
            <a:r>
              <a:rPr lang="en-US" dirty="0"/>
              <a:t>(x, True)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560454-2817-4561-95B5-71532DF2DCDD}"/>
              </a:ext>
            </a:extLst>
          </p:cNvPr>
          <p:cNvSpPr txBox="1"/>
          <p:nvPr/>
        </p:nvSpPr>
        <p:spPr>
          <a:xfrm>
            <a:off x="8146473" y="5704609"/>
            <a:ext cx="2763982" cy="9233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True requires motion to finish, False continues program immediately.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9B9B360-7014-4F7E-8D29-FB5272D42569}"/>
              </a:ext>
            </a:extLst>
          </p:cNvPr>
          <p:cNvCxnSpPr>
            <a:stCxn id="5" idx="0"/>
          </p:cNvCxnSpPr>
          <p:nvPr/>
        </p:nvCxnSpPr>
        <p:spPr>
          <a:xfrm flipH="1" flipV="1">
            <a:off x="9019310" y="4842165"/>
            <a:ext cx="509154" cy="862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ECB77D7-4E36-4CF0-A2FC-C513B50BBE52}"/>
              </a:ext>
            </a:extLst>
          </p:cNvPr>
          <p:cNvSpPr txBox="1"/>
          <p:nvPr/>
        </p:nvSpPr>
        <p:spPr>
          <a:xfrm>
            <a:off x="5687290" y="2330791"/>
            <a:ext cx="66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vs</a:t>
            </a:r>
          </a:p>
        </p:txBody>
      </p:sp>
    </p:spTree>
    <p:extLst>
      <p:ext uri="{BB962C8B-B14F-4D97-AF65-F5344CB8AC3E}">
        <p14:creationId xmlns:p14="http://schemas.microsoft.com/office/powerpoint/2010/main" val="290347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0575F-E5DC-4021-B9A0-98E535D26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limiting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E481B2-0C06-49E7-B80F-32D9B12F3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Many robots need some fixed form of "waiting" to pass the time before the program ends. We can include this in our loop:</a:t>
            </a:r>
          </a:p>
          <a:p>
            <a:pPr marL="685800" indent="-685800"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robot_is_running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sense() </a:t>
            </a: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Read all sensor information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plan()  </a:t>
            </a: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Make a plan and decide action to take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act()   </a:t>
            </a: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Send commands to the robot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wait()  </a:t>
            </a: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Wait for an amount of time, or to be more</a:t>
            </a:r>
            <a:b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# sophisticated, wait for a remaining amount </a:t>
            </a:r>
            <a:b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# of time based on fixed rate.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C9A235-58C3-4870-A8D2-DEB513EDD71B}"/>
              </a:ext>
            </a:extLst>
          </p:cNvPr>
          <p:cNvSpPr txBox="1"/>
          <p:nvPr/>
        </p:nvSpPr>
        <p:spPr>
          <a:xfrm>
            <a:off x="7741227" y="6068713"/>
            <a:ext cx="3626427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Work with a partner to alter the loop for the added sophistication.</a:t>
            </a:r>
          </a:p>
        </p:txBody>
      </p:sp>
    </p:spTree>
    <p:extLst>
      <p:ext uri="{BB962C8B-B14F-4D97-AF65-F5344CB8AC3E}">
        <p14:creationId xmlns:p14="http://schemas.microsoft.com/office/powerpoint/2010/main" val="3318141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475D0-6C66-4370-954F-FC2741BEE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5C82C2-5789-47BA-8EC3-A39FC29AE8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Write a method that mimics a bumper but with a more complex aspect</a:t>
                </a:r>
              </a:p>
              <a:p>
                <a:pPr lvl="1"/>
                <a:r>
                  <a:rPr lang="en-US" dirty="0"/>
                  <a:t>Whenever an object is too close the robot stops and turns on a light</a:t>
                </a:r>
              </a:p>
              <a:p>
                <a:pPr lvl="1"/>
                <a:r>
                  <a:rPr lang="en-US" dirty="0"/>
                  <a:t>Whenever an object is too far the robot should move forward and turn off its light</a:t>
                </a:r>
              </a:p>
              <a:p>
                <a:pPr lvl="1"/>
                <a:r>
                  <a:rPr lang="en-US" dirty="0"/>
                  <a:t>The robot should continuously scan three different angles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45°, 90°, 135°</m:t>
                    </m:r>
                  </m:oMath>
                </a14:m>
                <a:r>
                  <a:rPr lang="en-US" dirty="0"/>
                  <a:t> for seeing if an object is too close. (1 reading per action taken by the robot)</a:t>
                </a:r>
              </a:p>
              <a:p>
                <a:pPr lvl="1"/>
                <a:r>
                  <a:rPr lang="en-US" dirty="0"/>
                  <a:t>After 30 seconds the program should terminate</a:t>
                </a:r>
              </a:p>
              <a:p>
                <a:pPr lvl="1"/>
                <a:r>
                  <a:rPr lang="en-US" dirty="0"/>
                  <a:t>The robot should make an action </a:t>
                </a:r>
                <a:r>
                  <a:rPr lang="en-US"/>
                  <a:t>every 0.33 </a:t>
                </a:r>
                <a:r>
                  <a:rPr lang="en-US" dirty="0"/>
                  <a:t>seconds.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5C82C2-5789-47BA-8EC3-A39FC29AE8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31" t="-2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9366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1177</TotalTime>
  <Words>419</Words>
  <Application>Microsoft Office PowerPoint</Application>
  <PresentationFormat>Widescreen</PresentationFormat>
  <Paragraphs>51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Courier New</vt:lpstr>
      <vt:lpstr>Tw Cen MT</vt:lpstr>
      <vt:lpstr>Circuit</vt:lpstr>
      <vt:lpstr>Robotics Sense-Plan-act loop</vt:lpstr>
      <vt:lpstr>Motivation</vt:lpstr>
      <vt:lpstr>Sense-plan-act loop</vt:lpstr>
      <vt:lpstr>Sense-plan-act loop</vt:lpstr>
      <vt:lpstr>Event driven programming</vt:lpstr>
      <vt:lpstr>Lets think deeper about some robot functions</vt:lpstr>
      <vt:lpstr>Frame limiting</vt:lpstr>
      <vt:lpstr>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150  Introduction to Computing</dc:title>
  <dc:creator>Jory Denny</dc:creator>
  <cp:lastModifiedBy>Denny, Jory</cp:lastModifiedBy>
  <cp:revision>128</cp:revision>
  <dcterms:created xsi:type="dcterms:W3CDTF">2016-08-19T17:15:05Z</dcterms:created>
  <dcterms:modified xsi:type="dcterms:W3CDTF">2020-01-30T20:41:01Z</dcterms:modified>
</cp:coreProperties>
</file>