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29" r:id="rId2"/>
    <p:sldId id="432" r:id="rId3"/>
    <p:sldId id="439" r:id="rId4"/>
    <p:sldId id="431" r:id="rId5"/>
    <p:sldId id="433" r:id="rId6"/>
    <p:sldId id="438" r:id="rId7"/>
    <p:sldId id="436" r:id="rId8"/>
    <p:sldId id="434" r:id="rId9"/>
    <p:sldId id="435" r:id="rId10"/>
    <p:sldId id="437" r:id="rId11"/>
    <p:sldId id="43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81BA-29EF-4810-BED0-52C03834EBA6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6BBF-FAE3-4B9C-98E9-6432FABD3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26BBF-FAE3-4B9C-98E9-6432FABD3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992BAAD-1AA8-4E1F-8AB2-11360E12B7F0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239C-6EDE-4D99-AF83-0D24F431818A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7959-8451-4603-80FC-A85AD347EC49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8ADA-BF77-4451-9B42-C6BA03CDB5E1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13CD-0BFC-4E38-9849-CDC7F8DF4CFC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F46-30E2-4922-BFD8-DC8014CBD56D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A953-A7D6-4E39-B8BF-C44BCD8A66D1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2222-3FD7-4816-9263-CE8387E0AC70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877-2529-49F1-AE7B-B951BAEA897B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BB0-F38B-49D3-8EB8-E692A19A18CA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197B-2D87-4046-BAD8-1775F6696E17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FFD4-781B-443A-88FE-49741F98B6D0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AA37-3B6F-46DB-A2E7-A8BC6F0307A2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4624-1A7B-4665-AF1B-0AFBFE4B6913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C442-C72E-4BAE-8437-F9871FA93625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025D-D073-4F30-9D75-F5CD761ACFBC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5DC-56A8-4BB1-83A5-FC75AE0D53AB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6D4DC-7EE0-4F4F-83E6-3C492C070762}" type="datetime1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Some slides provided by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GoPiGo3</a:t>
            </a:r>
            <a:br>
              <a:rPr lang="en-US" altLang="en-US" dirty="0"/>
            </a:br>
            <a:r>
              <a:rPr lang="en-US" altLang="en-US" dirty="0"/>
              <a:t>Sensors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956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515-67A2-4412-8CE3-0079894A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Measurement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30D3-270A-4F89-B4F3-E4DDCF6F6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10129970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Inertial Measurement Units (IMUs) measure orientation, velocities, and forces about the state of the sensor</a:t>
            </a:r>
          </a:p>
          <a:p>
            <a:pPr lvl="1"/>
            <a:r>
              <a:rPr lang="en-US" dirty="0"/>
              <a:t>Also can measure temperature</a:t>
            </a:r>
          </a:p>
          <a:p>
            <a:r>
              <a:rPr lang="en-US" dirty="0"/>
              <a:t>We will always have to calibrate the sensor each time we use it (more on this later)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45B7C-FF50-4ECB-B522-7481865C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802" y="4020343"/>
            <a:ext cx="9419219" cy="26976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IMU.py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di_sensors.inertial_measurement_unit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InertialMeasurementUnit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InertialMeasurementUnit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(bus="GPG3_AD2")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a, b, g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imu.read_euler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imu.read_temperature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75D0-6C66-4370-954F-FC2741B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82C2-5789-47BA-8EC3-A39FC29A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 determines and outputs the distance in each "cardinal" direction</a:t>
            </a:r>
          </a:p>
          <a:p>
            <a:pPr lvl="1"/>
            <a:r>
              <a:rPr lang="en-US" dirty="0"/>
              <a:t>Let "north" be where the robot originally faces.</a:t>
            </a:r>
          </a:p>
          <a:p>
            <a:endParaRPr lang="en-US" dirty="0"/>
          </a:p>
          <a:p>
            <a:r>
              <a:rPr lang="en-US" dirty="0"/>
              <a:t>After, work on program 1</a:t>
            </a:r>
          </a:p>
        </p:txBody>
      </p:sp>
    </p:spTree>
    <p:extLst>
      <p:ext uri="{BB962C8B-B14F-4D97-AF65-F5344CB8AC3E}">
        <p14:creationId xmlns:p14="http://schemas.microsoft.com/office/powerpoint/2010/main" val="135936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E644-9EB6-4D8A-89D5-AFECC81C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3C08-1F81-478B-A5AB-990161ECBB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GoPiGo3s offer many ways to alter the state of the robot</a:t>
            </a:r>
          </a:p>
          <a:p>
            <a:pPr lvl="1"/>
            <a:r>
              <a:rPr lang="en-US" dirty="0"/>
              <a:t>Wheels</a:t>
            </a:r>
          </a:p>
          <a:p>
            <a:pPr lvl="1"/>
            <a:r>
              <a:rPr lang="en-US" dirty="0"/>
              <a:t>LEDs</a:t>
            </a:r>
          </a:p>
          <a:p>
            <a:pPr lvl="1"/>
            <a:r>
              <a:rPr lang="en-US" dirty="0"/>
              <a:t>Servo motor</a:t>
            </a:r>
          </a:p>
          <a:p>
            <a:r>
              <a:rPr lang="en-US" dirty="0"/>
              <a:t>Simply need to call the right method.</a:t>
            </a:r>
          </a:p>
          <a:p>
            <a:pPr lvl="1"/>
            <a:r>
              <a:rPr lang="en-US" dirty="0"/>
              <a:t>Together lets look up different methods for moving the robot.</a:t>
            </a:r>
          </a:p>
        </p:txBody>
      </p:sp>
      <p:pic>
        <p:nvPicPr>
          <p:cNvPr id="6" name="Content Placeholder 5" descr="A picture containing table, indoor, sitting, wooden&#10;&#10;Description automatically generated">
            <a:extLst>
              <a:ext uri="{FF2B5EF4-FFF2-40B4-BE49-F238E27FC236}">
                <a16:creationId xmlns:a16="http://schemas.microsoft.com/office/drawing/2014/main" id="{EF563B5C-8517-4FFE-84B7-0A57654773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8540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B37A-9E64-426C-AFCD-E59F988D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servo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347E92-BB6B-4B59-A60D-CB979F74428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servo turns to a particular angle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180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it cannot quite reach that far, more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170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Remember to initialize with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init_servo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r>
                  <a:rPr lang="en-US" dirty="0"/>
                  <a:t>Set the position of the servo with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rotate_servo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∈(10° ,170°)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Return the servo to its middle position with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reset_servo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347E92-BB6B-4B59-A60D-CB979F744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FD02-A2E8-4EAE-94A2-701D3E06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201816" cy="3541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Servo.py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easygopigo3 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EasyGoPiGo3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robot = EasyGoPiGo3()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servo =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robot.init_servo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servo.rotate_servo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(45)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servo.reset_servo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2782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C57B3-50E2-4D7E-BC7A-DE61E04C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BC0569-D7C3-41EA-91E1-416A442BD6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Sensors gather input data from the physical world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Distances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 values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55298" name="Picture 2" descr="Image result for lidar">
            <a:extLst>
              <a:ext uri="{FF2B5EF4-FFF2-40B4-BE49-F238E27FC236}">
                <a16:creationId xmlns:a16="http://schemas.microsoft.com/office/drawing/2014/main" id="{99E0A082-E5AF-4586-BA63-4DC4B4FA54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51" y="2482301"/>
            <a:ext cx="5277973" cy="29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5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0B9B-D874-4CCF-90CC-97690CC2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GoPiGo3 Sensor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32EA-2185-4F60-A30A-C74805064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Light/Color Sensor</a:t>
            </a:r>
          </a:p>
          <a:p>
            <a:r>
              <a:rPr lang="en-US" dirty="0"/>
              <a:t>Line Sensor</a:t>
            </a:r>
          </a:p>
          <a:p>
            <a:r>
              <a:rPr lang="en-US" dirty="0"/>
              <a:t>Distance Sensor</a:t>
            </a:r>
          </a:p>
          <a:p>
            <a:r>
              <a:rPr lang="en-US" dirty="0"/>
              <a:t>Inertial Measurement Unit (IMU)</a:t>
            </a:r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8B7824C4-C356-48D7-9A6A-9B5CCA5783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343273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009F-FD6B-48D3-B3FD-597EEDC2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sensors/actuators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C1EC-ABED-4CFB-B371-97742056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beginning, we will use the "</a:t>
            </a:r>
            <a:r>
              <a:rPr lang="en-US" dirty="0" err="1"/>
              <a:t>EasyGoPiGo</a:t>
            </a:r>
            <a:r>
              <a:rPr lang="en-US" dirty="0"/>
              <a:t>" versions of things. Eventually, around halfway through the semester, we will start using the richer, advanced version "</a:t>
            </a:r>
            <a:r>
              <a:rPr lang="en-US" dirty="0" err="1"/>
              <a:t>GoPiGo</a:t>
            </a:r>
            <a:r>
              <a:rPr lang="en-US" dirty="0"/>
              <a:t>"</a:t>
            </a:r>
          </a:p>
          <a:p>
            <a:r>
              <a:rPr lang="en-US" dirty="0"/>
              <a:t>Same it true of sensors</a:t>
            </a:r>
          </a:p>
          <a:p>
            <a:r>
              <a:rPr lang="en-US" dirty="0"/>
              <a:t>When using, we need to specify the port that each sensor is connected to. This will always be the same for our purposes.</a:t>
            </a:r>
          </a:p>
        </p:txBody>
      </p:sp>
    </p:spTree>
    <p:extLst>
      <p:ext uri="{BB962C8B-B14F-4D97-AF65-F5344CB8AC3E}">
        <p14:creationId xmlns:p14="http://schemas.microsoft.com/office/powerpoint/2010/main" val="415910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43DE-33C8-43F1-80CF-3700C012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7ECC-0129-4140-8DB7-9A4AA891E6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distance sensor determines the distance to whatever is immediately in front of it</a:t>
            </a:r>
          </a:p>
          <a:p>
            <a:r>
              <a:rPr lang="en-US" dirty="0"/>
              <a:t>The sensor has a range of 2.3 meters and reports the distance in millimeters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B8523-4AE1-470E-AF37-47BF05B98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876" y="4282750"/>
            <a:ext cx="7954348" cy="24072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Distnace.py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easygopigo3 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EasyGoPiGo3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robot = EasyGoPiGo3()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distance_sensor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robot.init_distance_sensor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distance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distance_sensor.read_mm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65CD-C91F-4415-8948-1EADB5F2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Color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53243-4909-43F5-BB81-174915973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9038288" cy="35417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light and color sensor simply allows reading of a light intensity value</a:t>
            </a:r>
          </a:p>
          <a:p>
            <a:r>
              <a:rPr lang="en-US" dirty="0"/>
              <a:t>The light value is broken down into RGBA components</a:t>
            </a:r>
          </a:p>
          <a:p>
            <a:r>
              <a:rPr lang="en-US" dirty="0"/>
              <a:t>This sensor also has an LED that can be turned on and off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39142A8-A3B6-4CB6-98BE-3922439B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2208" y="4111762"/>
            <a:ext cx="9905998" cy="25316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LightColor.py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di_sensors.light_color_sensor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LightColorSensor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light_color_sensor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LightColorSensor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(bus="GPG3_AD1")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light_color_sensor.set_led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(True)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r, g, b, 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light_color_sensor.get_raw_colors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light_color_sensor.set_led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(False)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6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C4F9-DCF8-4FB9-8F8F-3BA686A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Follower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DC9E-34D8-46EC-8C04-C7B46A067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9355529" cy="3541714"/>
          </a:xfrm>
        </p:spPr>
        <p:txBody>
          <a:bodyPr>
            <a:normAutofit fontScale="92500"/>
          </a:bodyPr>
          <a:lstStyle/>
          <a:p>
            <a:r>
              <a:rPr lang="en-US" dirty="0"/>
              <a:t>The line sensor detects whether the robot sits on top of a black line or not</a:t>
            </a:r>
          </a:p>
          <a:p>
            <a:pPr lvl="1"/>
            <a:r>
              <a:rPr lang="en-US" dirty="0"/>
              <a:t>Essentially reads the color of the floor</a:t>
            </a:r>
          </a:p>
          <a:p>
            <a:r>
              <a:rPr lang="en-US" dirty="0"/>
              <a:t>Six different values are read by the sensor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7BCEF2-5A3A-47B0-8F5B-CE6673ECD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8192" y="4020343"/>
            <a:ext cx="8570167" cy="2604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LineFollower.py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easygopigo3 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EasyGoPiGo3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robot = EasyGoPiGo3()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Line_follower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robot.init_line_follower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690563" indent="-690563">
              <a:spcBef>
                <a:spcPts val="0"/>
              </a:spcBef>
              <a:buFont typeface="+mj-lt"/>
              <a:buAutoNum type="arabicPeriod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l,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line_follower.read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95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1059</TotalTime>
  <Words>467</Words>
  <Application>Microsoft Office PowerPoint</Application>
  <PresentationFormat>Widescreen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Tw Cen MT</vt:lpstr>
      <vt:lpstr>Circuit</vt:lpstr>
      <vt:lpstr>GoPiGo3 Sensors</vt:lpstr>
      <vt:lpstr>Additional Actuation</vt:lpstr>
      <vt:lpstr>Using the servo</vt:lpstr>
      <vt:lpstr>Sensors</vt:lpstr>
      <vt:lpstr>GoPiGo3 Sensor setup</vt:lpstr>
      <vt:lpstr>Using sensors/actuators</vt:lpstr>
      <vt:lpstr>Distance Sensor</vt:lpstr>
      <vt:lpstr>Light and Color Sensor</vt:lpstr>
      <vt:lpstr>Line Follower Sensor</vt:lpstr>
      <vt:lpstr>Inertial Measurement Unit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Denny, Jory</cp:lastModifiedBy>
  <cp:revision>119</cp:revision>
  <dcterms:created xsi:type="dcterms:W3CDTF">2016-08-19T17:15:05Z</dcterms:created>
  <dcterms:modified xsi:type="dcterms:W3CDTF">2020-01-27T02:12:01Z</dcterms:modified>
</cp:coreProperties>
</file>