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notesMasterIdLst>
    <p:notesMasterId r:id="rId12"/>
  </p:notesMasterIdLst>
  <p:sldIdLst>
    <p:sldId id="257" r:id="rId2"/>
    <p:sldId id="258" r:id="rId3"/>
    <p:sldId id="268" r:id="rId4"/>
    <p:sldId id="269" r:id="rId5"/>
    <p:sldId id="270" r:id="rId6"/>
    <p:sldId id="276" r:id="rId7"/>
    <p:sldId id="272" r:id="rId8"/>
    <p:sldId id="273" r:id="rId9"/>
    <p:sldId id="271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750-3B36-4A20-B2AE-EC4E53A62273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CB4A-9C59-44B7-9054-1BA6252E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6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43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86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2258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19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81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4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31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4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1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0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5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0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3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7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3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9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39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br>
              <a:rPr lang="en-US" dirty="0" smtClean="0"/>
            </a:br>
            <a:r>
              <a:rPr lang="en-US" dirty="0" smtClean="0"/>
              <a:t>FGD – Chapter </a:t>
            </a:r>
            <a:r>
              <a:rPr lang="en-US" dirty="0" smtClean="0"/>
              <a:t>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General Principles of Level Design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 time to design a level of your game since the mechanics should be </a:t>
            </a:r>
            <a:r>
              <a:rPr lang="en-US" smtClean="0"/>
              <a:t>mostly implemented by now.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838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this chapter about?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level design? What does it entail?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384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design principles of level design? Genre-specific rules?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3242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various types of layouts for levels? Pros and Cons of them?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9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design principles are related to level progression?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rule: Make tutorial levels optional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77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process for level design professionally? How does this relate to computing?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25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common pitfalls in level design? How do these relate to computing?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rule: </a:t>
            </a:r>
            <a:r>
              <a:rPr lang="en-US" dirty="0" smtClean="0"/>
              <a:t>Get the scope right!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58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good and bad examples of level design?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Anything else to note from this chapter?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30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1806</TotalTime>
  <Words>140</Words>
  <Application>Microsoft Office PowerPoint</Application>
  <PresentationFormat>Widescreen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Tw Cen MT</vt:lpstr>
      <vt:lpstr>Circuit</vt:lpstr>
      <vt:lpstr>Discussion FGD – Chapter 16 General Principles of Level Design </vt:lpstr>
      <vt:lpstr>What was this chapter about?</vt:lpstr>
      <vt:lpstr>What is level design? What does it entail?</vt:lpstr>
      <vt:lpstr>Key design principles of level design? Genre-specific rules?</vt:lpstr>
      <vt:lpstr>What are the various types of layouts for levels? Pros and Cons of them?</vt:lpstr>
      <vt:lpstr>What design principles are related to level progression?</vt:lpstr>
      <vt:lpstr>What is the process for level design professionally? How does this relate to computing?</vt:lpstr>
      <vt:lpstr>What are some common pitfalls in level design? How do these relate to computing?</vt:lpstr>
      <vt:lpstr>What are some good and bad examples of level design?</vt:lpstr>
      <vt:lpstr>Free time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CSCE 221 - Lab</dc:title>
  <dc:creator>Jory Denny</dc:creator>
  <cp:lastModifiedBy>Jory Denny</cp:lastModifiedBy>
  <cp:revision>254</cp:revision>
  <dcterms:created xsi:type="dcterms:W3CDTF">2015-08-27T15:17:35Z</dcterms:created>
  <dcterms:modified xsi:type="dcterms:W3CDTF">2018-11-28T17:21:38Z</dcterms:modified>
</cp:coreProperties>
</file>