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3"/>
  </p:notesMasterIdLst>
  <p:sldIdLst>
    <p:sldId id="257" r:id="rId2"/>
    <p:sldId id="258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Game Balancing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content of the chapter relate to game implementation? Lessons learned?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else to note from this chapter?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game balance defined? How is this definition different depending on type of game?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player strategy? What is a dominant strategy, and why should they be avoided?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can you avoid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Differentiate all your units</a:t>
            </a:r>
          </a:p>
          <a:p>
            <a:r>
              <a:rPr lang="en-US" dirty="0" smtClean="0"/>
              <a:t>Design Rule: Test thoroughly to eliminate dominant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advice did you learn about making PVP and PVE game fair? What are some examples of well balanced and poorly balanced games, why?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Concerning Difficulty, what should you/should you not concern yourself with?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 you leverage this to create a difficulty progression?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Don't jump difficulty from level to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pros and cons of difficulty modes and Dynamic Difficulty Adjustment?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Easy mode means Easy!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5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positive feedback? Why include it in a game? How do you control for it?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avoid stalemate? Trivialities?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1801</TotalTime>
  <Words>183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Discussion FGD – Chapter 15 Game Balancing </vt:lpstr>
      <vt:lpstr>What was this chapter about?</vt:lpstr>
      <vt:lpstr>How is game balance defined? How is this definition different depending on type of game?</vt:lpstr>
      <vt:lpstr>What is a player strategy? What is a dominant strategy, and why should they be avoided?  How can you avoid them?</vt:lpstr>
      <vt:lpstr>What advice did you learn about making PVP and PVE game fair? What are some examples of well balanced and poorly balanced games, why?</vt:lpstr>
      <vt:lpstr>Concerning Difficulty, what should you/should you not concern yourself with?  How do you leverage this to create a difficulty progression?</vt:lpstr>
      <vt:lpstr>What are the pros and cons of difficulty modes and Dynamic Difficulty Adjustment?</vt:lpstr>
      <vt:lpstr>What is positive feedback? Why include it in a game? How do you control for it?</vt:lpstr>
      <vt:lpstr>Why should you avoid stalemate? Trivialities?</vt:lpstr>
      <vt:lpstr>How does the content of the chapter relate to game implementation? Lessons learned?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253</cp:revision>
  <dcterms:created xsi:type="dcterms:W3CDTF">2015-08-27T15:17:35Z</dcterms:created>
  <dcterms:modified xsi:type="dcterms:W3CDTF">2018-11-26T21:17:45Z</dcterms:modified>
</cp:coreProperties>
</file>