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9"/>
  </p:notesMasterIdLst>
  <p:sldIdLst>
    <p:sldId id="257" r:id="rId2"/>
    <p:sldId id="258" r:id="rId3"/>
    <p:sldId id="268" r:id="rId4"/>
    <p:sldId id="269" r:id="rId5"/>
    <p:sldId id="270" r:id="rId6"/>
    <p:sldId id="271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2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81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4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1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Doubly Linked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9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>FGD – Chapter </a:t>
            </a:r>
            <a:r>
              <a:rPr lang="en-US" dirty="0" smtClean="0"/>
              <a:t>14</a:t>
            </a:r>
            <a:br>
              <a:rPr lang="en-US" dirty="0" smtClean="0"/>
            </a:br>
            <a:r>
              <a:rPr lang="en-US" dirty="0" smtClean="0"/>
              <a:t>Core Mechanics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this chapter about?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a core mechanic?</a:t>
            </a:r>
            <a:br>
              <a:rPr lang="en-US" dirty="0" smtClean="0"/>
            </a:br>
            <a:r>
              <a:rPr lang="en-US" dirty="0" smtClean="0"/>
              <a:t>What is the difference between a rule and a core mechanic?</a:t>
            </a:r>
            <a:br>
              <a:rPr lang="en-US" dirty="0" smtClean="0"/>
            </a:br>
            <a:r>
              <a:rPr lang="en-US" dirty="0" smtClean="0"/>
              <a:t>What is the relationship between the core mechanics and the level design?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</a:t>
            </a:r>
            <a:r>
              <a:rPr lang="en-US" dirty="0" smtClean="0"/>
              <a:t>: Design the game, not the software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84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relationship between core mechanics and programming? What lessons did you learn about designing, and how do they relate to programming?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Every Mechanic must be tested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4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examples of internal economies in games you have played? Progression mechanics? Tactical Maneuvering Mechanics? Social Interaction Mechanics?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are design considerations around them?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Rule: Provide a Means to break deadlocks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role of random number generation in games? </a:t>
            </a:r>
            <a:r>
              <a:rPr lang="en-US" dirty="0" smtClean="0"/>
              <a:t>Lessons learned?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Anything else to note from this chapter?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3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380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1783</TotalTime>
  <Words>114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Tw Cen MT</vt:lpstr>
      <vt:lpstr>Circuit</vt:lpstr>
      <vt:lpstr>Discussion FGD – Chapter 14 Core Mechanics </vt:lpstr>
      <vt:lpstr>What was this chapter about?</vt:lpstr>
      <vt:lpstr>What is a core mechanic? What is the difference between a rule and a core mechanic? What is the relationship between the core mechanics and the level design?</vt:lpstr>
      <vt:lpstr>What is the relationship between core mechanics and programming? What lessons did you learn about designing, and how do they relate to programming?</vt:lpstr>
      <vt:lpstr>What are examples of internal economies in games you have played? Progression mechanics? Tactical Maneuvering Mechanics? Social Interaction Mechanics?  What are design considerations around them?</vt:lpstr>
      <vt:lpstr>What is the role of random number generation in games? Lessons learned?</vt:lpstr>
      <vt:lpstr>Free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251</cp:revision>
  <dcterms:created xsi:type="dcterms:W3CDTF">2015-08-27T15:17:35Z</dcterms:created>
  <dcterms:modified xsi:type="dcterms:W3CDTF">2018-11-20T02:52:11Z</dcterms:modified>
</cp:coreProperties>
</file>