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notesMasterIdLst>
    <p:notesMasterId r:id="rId12"/>
  </p:notesMasterIdLst>
  <p:sldIdLst>
    <p:sldId id="257" r:id="rId2"/>
    <p:sldId id="258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750-3B36-4A20-B2AE-EC4E53A6227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5CB4A-9C59-44B7-9054-1BA6252E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9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6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43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886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2258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19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81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44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31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4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1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0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5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0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3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7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3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9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39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</a:t>
            </a:r>
            <a:br>
              <a:rPr lang="en-US" dirty="0" smtClean="0"/>
            </a:br>
            <a:r>
              <a:rPr lang="en-US" dirty="0" smtClean="0"/>
              <a:t>FGD – Chapter </a:t>
            </a:r>
            <a:r>
              <a:rPr lang="en-US" dirty="0" smtClean="0"/>
              <a:t>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Storytelling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time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838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this chapter about?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good story?</a:t>
            </a:r>
            <a:br>
              <a:rPr lang="en-US" dirty="0" smtClean="0"/>
            </a:br>
            <a:r>
              <a:rPr lang="en-US" dirty="0" smtClean="0"/>
              <a:t>What is an interactive story?</a:t>
            </a:r>
            <a:br>
              <a:rPr lang="en-US" dirty="0" smtClean="0"/>
            </a:br>
            <a:r>
              <a:rPr lang="en-US" dirty="0" smtClean="0"/>
              <a:t>What is Narrative?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rule: </a:t>
            </a:r>
            <a:r>
              <a:rPr lang="en-US" dirty="0" err="1" smtClean="0"/>
              <a:t>Noninteractive</a:t>
            </a:r>
            <a:r>
              <a:rPr lang="en-US" dirty="0" smtClean="0"/>
              <a:t> sequences must be interruptible</a:t>
            </a:r>
          </a:p>
          <a:p>
            <a:r>
              <a:rPr lang="en-US" dirty="0" smtClean="0"/>
              <a:t>Design Rule: Do not seize control of the avatar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4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 between dramatic tension and gameplay tension?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rule: Randomness and Repetition destroy dramatic 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42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storytelling engine, and how does it relate to other parts of a game?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9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key differences, pros, and cons of linear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en-US" dirty="0" smtClean="0"/>
              <a:t> nonlinear stories?</a:t>
            </a:r>
            <a:br>
              <a:rPr lang="en-US" dirty="0" smtClean="0"/>
            </a:br>
            <a:r>
              <a:rPr lang="en-US" dirty="0" smtClean="0"/>
              <a:t>What different forms do nonlinear stories appear in?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rule: Be clear about consequences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30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mechanisms might you use to advance a plot? How might you implement them?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759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emotional limits of interactive stories?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966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</a:t>
            </a:r>
            <a:r>
              <a:rPr lang="en-US" dirty="0" smtClean="0"/>
              <a:t>design for scripted conversations and dialogue trees?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Anything else to note from this chapter?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036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1770</TotalTime>
  <Words>139</Words>
  <Application>Microsoft Office PowerPoint</Application>
  <PresentationFormat>Widescreen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Tw Cen MT</vt:lpstr>
      <vt:lpstr>Circuit</vt:lpstr>
      <vt:lpstr>Discussion FGD – Chapter 11 Storytelling </vt:lpstr>
      <vt:lpstr>What was this chapter about?</vt:lpstr>
      <vt:lpstr>What makes a good story? What is an interactive story? What is Narrative?</vt:lpstr>
      <vt:lpstr>What is the difference between dramatic tension and gameplay tension?</vt:lpstr>
      <vt:lpstr>What is a storytelling engine, and how does it relate to other parts of a game?</vt:lpstr>
      <vt:lpstr>What are the key differences, pros, and cons of linear and nonlinear stories? What different forms do nonlinear stories appear in?</vt:lpstr>
      <vt:lpstr>What mechanisms might you use to advance a plot? How might you implement them?</vt:lpstr>
      <vt:lpstr>What are the emotional limits of interactive stories?</vt:lpstr>
      <vt:lpstr>How do you design for scripted conversations and dialogue trees?</vt:lpstr>
      <vt:lpstr>Free time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CSCE 221 - Lab</dc:title>
  <dc:creator>Jory Denny</dc:creator>
  <cp:lastModifiedBy>Jory Denny</cp:lastModifiedBy>
  <cp:revision>249</cp:revision>
  <dcterms:created xsi:type="dcterms:W3CDTF">2015-08-27T15:17:35Z</dcterms:created>
  <dcterms:modified xsi:type="dcterms:W3CDTF">2018-11-08T23:26:17Z</dcterms:modified>
</cp:coreProperties>
</file>