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1"/>
  </p:notes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8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5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4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0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3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9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FGD – Chapter </a:t>
            </a:r>
            <a:r>
              <a:rPr lang="en-US" dirty="0" smtClean="0"/>
              <a:t>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Character 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this chapter about?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goals of character design? Strengths/Limitations of them?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4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Aspects to consider in the design of the relationship between a player and an avatar?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4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visual appearance convey character traits and development? </a:t>
            </a:r>
            <a:r>
              <a:rPr lang="en-US" dirty="0" smtClean="0"/>
              <a:t>Pros and cons of the approaches stated in the book?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Don't add too much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9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design depth for characters in a game? Rules of thumb to follow?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affect does promotion of stereotypes have in character development? How would these be influences by culture?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5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What/how does a game engine need to support in character growth and development?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Anything else to note from this chapter?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6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380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1762</TotalTime>
  <Words>128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Tw Cen MT</vt:lpstr>
      <vt:lpstr>Circuit</vt:lpstr>
      <vt:lpstr>Discussion FGD – Chapter 10 Character Development </vt:lpstr>
      <vt:lpstr>What was this chapter about?</vt:lpstr>
      <vt:lpstr>What are the goals of character design? Strengths/Limitations of them?</vt:lpstr>
      <vt:lpstr>What are the Aspects to consider in the design of the relationship between a player and an avatar?</vt:lpstr>
      <vt:lpstr>How does visual appearance convey character traits and development? Pros and cons of the approaches stated in the book?</vt:lpstr>
      <vt:lpstr>How can you design depth for characters in a game? Rules of thumb to follow?</vt:lpstr>
      <vt:lpstr>What affect does promotion of stereotypes have in character development? How would these be influences by culture?</vt:lpstr>
      <vt:lpstr>What/how does a game engine need to support in character growth and development?</vt:lpstr>
      <vt:lpstr>Free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248</cp:revision>
  <dcterms:created xsi:type="dcterms:W3CDTF">2015-08-27T15:17:35Z</dcterms:created>
  <dcterms:modified xsi:type="dcterms:W3CDTF">2018-10-30T22:03:27Z</dcterms:modified>
</cp:coreProperties>
</file>