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0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Creative and Expressive Play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pros and cons of functional vs cosmetic attributes for self-defining play?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ways creative play can be constrained?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most successful forms of creative and expressive play you have experienced?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forms of expression to note?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mods support creative and expressive play?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your game involve creative or expressive play?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else to note from this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5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this point – the primary gameplay mode should have been defined and prototyped</a:t>
            </a:r>
            <a:r>
              <a:rPr lang="en-US" dirty="0" smtClean="0"/>
              <a:t>; </a:t>
            </a:r>
            <a:r>
              <a:rPr lang="en-US" dirty="0" err="1" smtClean="0"/>
              <a:t>menuing</a:t>
            </a:r>
            <a:r>
              <a:rPr lang="en-US" dirty="0" smtClean="0"/>
              <a:t> for the game should have been created; a list of remaining features for the next month should be documented; and the game design document should </a:t>
            </a:r>
            <a:r>
              <a:rPr lang="en-US" smtClean="0"/>
              <a:t>be started.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1756</TotalTime>
  <Words>128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Circuit</vt:lpstr>
      <vt:lpstr>Discussion FGD – Chapter 9 Creative and Expressive Play </vt:lpstr>
      <vt:lpstr>What was this chapter about?</vt:lpstr>
      <vt:lpstr>What are the pros and cons of functional vs cosmetic attributes for self-defining play?</vt:lpstr>
      <vt:lpstr>What are ways creative play can be constrained?</vt:lpstr>
      <vt:lpstr>What are the most successful forms of creative and expressive play you have experienced?</vt:lpstr>
      <vt:lpstr>How do mods support creative and expressive play?</vt:lpstr>
      <vt:lpstr>Will your game involve creative or expressive play?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245</cp:revision>
  <dcterms:created xsi:type="dcterms:W3CDTF">2015-08-27T15:17:35Z</dcterms:created>
  <dcterms:modified xsi:type="dcterms:W3CDTF">2018-10-29T15:32:33Z</dcterms:modified>
</cp:coreProperties>
</file>