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1"/>
  </p:notesMasterIdLst>
  <p:sldIdLst>
    <p:sldId id="257" r:id="rId2"/>
    <p:sldId id="258" r:id="rId3"/>
    <p:sldId id="270" r:id="rId4"/>
    <p:sldId id="271" r:id="rId5"/>
    <p:sldId id="272" r:id="rId6"/>
    <p:sldId id="273" r:id="rId7"/>
    <p:sldId id="274" r:id="rId8"/>
    <p:sldId id="275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9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FGD – Chapter </a:t>
            </a:r>
            <a:r>
              <a:rPr lang="en-US" dirty="0" smtClean="0"/>
              <a:t>7 and 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Game concepts and Game worlds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this chapter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ways you came up with your game idea? Relating to the chapter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9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you run a brainstorming session? Has anyone been a part of a successful/unsuccessful brainstorming session?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2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avoid designing the story first? What should come first? Pros/cons?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Think about the player actions first</a:t>
            </a:r>
          </a:p>
          <a:p>
            <a:r>
              <a:rPr lang="en-US" dirty="0" smtClean="0"/>
              <a:t>Design Rule: The story comes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3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hybrid genres and a game you have played. What worked and what didn't work?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0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various dimensions to designing a well rounded game world? How does each affect a players immersion?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Avoid implausible extremes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07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examples of games you have played with interesting systems of morality? How did this add to the experience?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7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 recommend trying to make a roadmap to fleshing out your game mode, as in a list of features well broken into pieces to get you to your final product</a:t>
            </a:r>
          </a:p>
          <a:p>
            <a:r>
              <a:rPr lang="en-US" dirty="0" smtClean="0"/>
              <a:t>I also recommend fleshing out the concept components of your game design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80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1750</TotalTime>
  <Words>187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Tw Cen MT</vt:lpstr>
      <vt:lpstr>Circuit</vt:lpstr>
      <vt:lpstr>Discussion FGD – Chapter 7 and 8 Game concepts and Game worlds </vt:lpstr>
      <vt:lpstr>What was this chapter about?</vt:lpstr>
      <vt:lpstr>What are ways you came up with your game idea? Relating to the chapter</vt:lpstr>
      <vt:lpstr>How should you run a brainstorming session? Has anyone been a part of a successful/unsuccessful brainstorming session?</vt:lpstr>
      <vt:lpstr>Why should you avoid designing the story first? What should come first? Pros/cons?</vt:lpstr>
      <vt:lpstr>Considering hybrid genres and a game you have played. What worked and what didn't work?</vt:lpstr>
      <vt:lpstr>What are the various dimensions to designing a well rounded game world? How does each affect a players immersion?</vt:lpstr>
      <vt:lpstr>What are some examples of games you have played with interesting systems of morality? How did this add to the experience?</vt:lpstr>
      <vt:lpstr>Free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240</cp:revision>
  <dcterms:created xsi:type="dcterms:W3CDTF">2015-08-27T15:17:35Z</dcterms:created>
  <dcterms:modified xsi:type="dcterms:W3CDTF">2018-10-22T00:46:26Z</dcterms:modified>
</cp:coreProperties>
</file>