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4"/>
  </p:notesMasterIdLst>
  <p:sldIdLst>
    <p:sldId id="257" r:id="rId2"/>
    <p:sldId id="266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69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3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8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25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9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8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4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0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3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3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9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>FGD – Chapter </a:t>
            </a:r>
            <a:r>
              <a:rPr lang="en-US" dirty="0" smtClean="0"/>
              <a:t>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Creating the User Experience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accessibility concerns should be most prevalent in games?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6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learn from this chapter that can be more generally applied to computer science?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Hint: think Human computer interaction and User Interface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39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discussion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finding team members or Start discussing/sketching game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8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had us read this chapter?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Gives overview of many elements programmers need to be concerned with. Discusses big picture ideas for our discussions on programming for the next 4-5 weeks.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2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this chapter about?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7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might you avoid innovation in interface design?</a:t>
            </a:r>
            <a:br>
              <a:rPr lang="en-US" dirty="0" smtClean="0"/>
            </a:br>
            <a:r>
              <a:rPr lang="en-US" dirty="0" smtClean="0"/>
              <a:t>What are some key aspects to UI design?</a:t>
            </a:r>
            <a:br>
              <a:rPr lang="en-US" dirty="0" smtClean="0"/>
            </a:br>
            <a:r>
              <a:rPr lang="en-US" dirty="0" smtClean="0"/>
              <a:t>How does the genre influence UI design?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Do not innovate unnecessarily in UI design</a:t>
            </a:r>
          </a:p>
          <a:p>
            <a:r>
              <a:rPr lang="en-US" dirty="0" smtClean="0"/>
              <a:t>Design Rule: Do not taunt the player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9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Important: In your design process, define the gameplay modes first. What design considerations do you then consider in relation to User experience?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3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advice did you learn about UI design?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1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interaction/camera models?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importance of sound in games?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4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gain any insights from reading the details of input mechanisms or navigation schemes?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90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1698</TotalTime>
  <Words>186</Words>
  <Application>Microsoft Office PowerPoint</Application>
  <PresentationFormat>Widescreen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Tw Cen MT</vt:lpstr>
      <vt:lpstr>Circuit</vt:lpstr>
      <vt:lpstr>Discussion FGD – Chapter 12 Creating the User Experience </vt:lpstr>
      <vt:lpstr>Why I had us read this chapter?</vt:lpstr>
      <vt:lpstr>What was this chapter about?</vt:lpstr>
      <vt:lpstr>Why might you avoid innovation in interface design? What are some key aspects to UI design? How does the genre influence UI design?</vt:lpstr>
      <vt:lpstr>Important: In your design process, define the gameplay modes first. What design considerations do you then consider in relation to User experience?</vt:lpstr>
      <vt:lpstr>What advice did you learn about UI design?</vt:lpstr>
      <vt:lpstr>Pros and cons of interaction/camera models?</vt:lpstr>
      <vt:lpstr>What is the importance of sound in games?</vt:lpstr>
      <vt:lpstr>Did you gain any insights from reading the details of input mechanisms or navigation schemes?</vt:lpstr>
      <vt:lpstr>What accessibility concerns should be most prevalent in games?</vt:lpstr>
      <vt:lpstr>What did you learn from this chapter that can be more generally applied to computer science?</vt:lpstr>
      <vt:lpstr>Free discussion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235</cp:revision>
  <dcterms:created xsi:type="dcterms:W3CDTF">2015-08-27T15:17:35Z</dcterms:created>
  <dcterms:modified xsi:type="dcterms:W3CDTF">2018-09-11T12:12:49Z</dcterms:modified>
</cp:coreProperties>
</file>