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1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84750-3B36-4A20-B2AE-EC4E53A62273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5CB4A-9C59-44B7-9054-1BA6252E1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91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661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439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886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22586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9199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481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44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0317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843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914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603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558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909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937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776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138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499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1399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  <p:sldLayoutId id="2147483687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Discussion</a:t>
            </a:r>
            <a:br>
              <a:rPr lang="en-US" dirty="0" smtClean="0"/>
            </a:br>
            <a:r>
              <a:rPr lang="en-US" dirty="0" smtClean="0"/>
              <a:t>FGD </a:t>
            </a:r>
            <a:r>
              <a:rPr lang="en-US" dirty="0" smtClean="0"/>
              <a:t>– Chapter </a:t>
            </a:r>
            <a:r>
              <a:rPr lang="en-US" dirty="0" smtClean="0"/>
              <a:t>13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Gameplay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9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was this chapter about?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076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fun?</a:t>
            </a:r>
            <a:br>
              <a:rPr lang="en-US" dirty="0" smtClean="0"/>
            </a:br>
            <a:r>
              <a:rPr lang="en-US" dirty="0" smtClean="0"/>
              <a:t>What makes games fun?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954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hierarchy of challenges?</a:t>
            </a:r>
            <a:br>
              <a:rPr lang="en-US" dirty="0" smtClean="0"/>
            </a:br>
            <a:r>
              <a:rPr lang="en-US" dirty="0" smtClean="0"/>
              <a:t>What is its utility?</a:t>
            </a:r>
            <a:br>
              <a:rPr lang="en-US" dirty="0" smtClean="0"/>
            </a:br>
            <a:r>
              <a:rPr lang="en-US" dirty="0" smtClean="0"/>
              <a:t>Pros and cons of explicitly designing it?</a:t>
            </a:r>
            <a:br>
              <a:rPr lang="en-US" dirty="0" smtClean="0"/>
            </a:br>
            <a:r>
              <a:rPr lang="en-US" dirty="0" smtClean="0"/>
              <a:t>What does this design rule mean?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Design rule: Reward victory no matter how the player achieves it!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171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balance skill vs stress to manage difficulty?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898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some common types of challenges?</a:t>
            </a:r>
            <a:br>
              <a:rPr lang="en-US" dirty="0" smtClean="0"/>
            </a:br>
            <a:r>
              <a:rPr lang="en-US" dirty="0" smtClean="0"/>
              <a:t>Considering Genre hybrids, are all types of challenges compatible?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92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rule: Avoid trial and error solutions</a:t>
            </a:r>
            <a:br>
              <a:rPr lang="en-US" dirty="0" smtClean="0"/>
            </a:br>
            <a:r>
              <a:rPr lang="en-US" dirty="0" smtClean="0"/>
              <a:t>Design Rule: Make it clear when factual knowledge is required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these rules?</a:t>
            </a:r>
          </a:p>
          <a:p>
            <a:r>
              <a:rPr lang="en-US" dirty="0" smtClean="0"/>
              <a:t>Any other loose rules you learned about challenges?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008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action?</a:t>
            </a:r>
            <a:br>
              <a:rPr lang="en-US" dirty="0" smtClean="0"/>
            </a:br>
            <a:r>
              <a:rPr lang="en-US" dirty="0" smtClean="0"/>
              <a:t>Why should you limit the number of actions?</a:t>
            </a:r>
            <a:br>
              <a:rPr lang="en-US" dirty="0" smtClean="0"/>
            </a:br>
            <a:r>
              <a:rPr lang="en-US" dirty="0" smtClean="0"/>
              <a:t>How do you go about defining your actions?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27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 of saving a game?</a:t>
            </a:r>
            <a:br>
              <a:rPr lang="en-US" dirty="0" smtClean="0"/>
            </a:br>
            <a:r>
              <a:rPr lang="en-US" dirty="0" smtClean="0"/>
              <a:t>Pros and cons </a:t>
            </a:r>
            <a:r>
              <a:rPr lang="en-US" smtClean="0"/>
              <a:t>of saving methods?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Design Rule: Allow the player to save and reload the 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4731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1686</TotalTime>
  <Words>97</Words>
  <Application>Microsoft Office PowerPoint</Application>
  <PresentationFormat>Widescreen</PresentationFormat>
  <Paragraphs>14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Tw Cen MT</vt:lpstr>
      <vt:lpstr>Circuit</vt:lpstr>
      <vt:lpstr>Discussion FGD – Chapter 13 Gameplay </vt:lpstr>
      <vt:lpstr>What was this chapter about?</vt:lpstr>
      <vt:lpstr>What is fun? What makes games fun?</vt:lpstr>
      <vt:lpstr>What is the hierarchy of challenges? What is its utility? Pros and cons of explicitly designing it? What does this design rule mean?</vt:lpstr>
      <vt:lpstr>How do you balance skill vs stress to manage difficulty?</vt:lpstr>
      <vt:lpstr>What are some common types of challenges? Considering Genre hybrids, are all types of challenges compatible?</vt:lpstr>
      <vt:lpstr>Design rule: Avoid trial and error solutions Design Rule: Make it clear when factual knowledge is required </vt:lpstr>
      <vt:lpstr>What is an action? Why should you limit the number of actions? How do you go about defining your actions?</vt:lpstr>
      <vt:lpstr>Pros and cons of saving a game? Pros and cons of saving methods?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CSCE 221 - Lab</dc:title>
  <dc:creator>Jory Denny</dc:creator>
  <cp:lastModifiedBy>Jory Denny</cp:lastModifiedBy>
  <cp:revision>232</cp:revision>
  <dcterms:created xsi:type="dcterms:W3CDTF">2015-08-27T15:17:35Z</dcterms:created>
  <dcterms:modified xsi:type="dcterms:W3CDTF">2018-09-06T12:12:43Z</dcterms:modified>
</cp:coreProperties>
</file>