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8"/>
  </p:notesMasterIdLst>
  <p:sldIdLst>
    <p:sldId id="257" r:id="rId2"/>
    <p:sldId id="258" r:id="rId3"/>
    <p:sldId id="286" r:id="rId4"/>
    <p:sldId id="287" r:id="rId5"/>
    <p:sldId id="290" r:id="rId6"/>
    <p:sldId id="294" r:id="rId7"/>
    <p:sldId id="291" r:id="rId8"/>
    <p:sldId id="292" r:id="rId9"/>
    <p:sldId id="293" r:id="rId10"/>
    <p:sldId id="288" r:id="rId11"/>
    <p:sldId id="289" r:id="rId12"/>
    <p:sldId id="259" r:id="rId13"/>
    <p:sldId id="260" r:id="rId14"/>
    <p:sldId id="261" r:id="rId15"/>
    <p:sldId id="262" r:id="rId16"/>
    <p:sldId id="263" r:id="rId17"/>
    <p:sldId id="264" r:id="rId18"/>
    <p:sldId id="265" r:id="rId19"/>
    <p:sldId id="268" r:id="rId20"/>
    <p:sldId id="270" r:id="rId21"/>
    <p:sldId id="295" r:id="rId22"/>
    <p:sldId id="296" r:id="rId23"/>
    <p:sldId id="319" r:id="rId24"/>
    <p:sldId id="297" r:id="rId25"/>
    <p:sldId id="298" r:id="rId26"/>
    <p:sldId id="299" r:id="rId27"/>
    <p:sldId id="300" r:id="rId28"/>
    <p:sldId id="301" r:id="rId29"/>
    <p:sldId id="302" r:id="rId30"/>
    <p:sldId id="320" r:id="rId31"/>
    <p:sldId id="303" r:id="rId32"/>
    <p:sldId id="304" r:id="rId33"/>
    <p:sldId id="305" r:id="rId34"/>
    <p:sldId id="306" r:id="rId35"/>
    <p:sldId id="307" r:id="rId36"/>
    <p:sldId id="318"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17" autoAdjust="0"/>
    <p:restoredTop sz="94660"/>
  </p:normalViewPr>
  <p:slideViewPr>
    <p:cSldViewPr snapToGrid="0">
      <p:cViewPr varScale="1">
        <p:scale>
          <a:sx n="66" d="100"/>
          <a:sy n="66" d="100"/>
        </p:scale>
        <p:origin x="614"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54D6EC-CFD7-479C-9667-DAED819801F9}" type="doc">
      <dgm:prSet loTypeId="urn:microsoft.com/office/officeart/2005/8/layout/process2" loCatId="process" qsTypeId="urn:microsoft.com/office/officeart/2005/8/quickstyle/simple1" qsCatId="simple" csTypeId="urn:microsoft.com/office/officeart/2005/8/colors/accent1_2" csCatId="accent1" phldr="1"/>
      <dgm:spPr/>
    </dgm:pt>
    <dgm:pt modelId="{FBB88CA7-00E5-4957-8E89-3F25FBE7F832}">
      <dgm:prSet phldrT="[Text]"/>
      <dgm:spPr/>
      <dgm:t>
        <a:bodyPr/>
        <a:lstStyle/>
        <a:p>
          <a:r>
            <a:rPr lang="en-US" dirty="0" smtClean="0"/>
            <a:t>Input</a:t>
          </a:r>
          <a:endParaRPr lang="en-US" dirty="0"/>
        </a:p>
      </dgm:t>
    </dgm:pt>
    <dgm:pt modelId="{EBE466BA-4716-4BB3-AD21-221669524CC1}" type="parTrans" cxnId="{AF14CFFA-B614-4BF7-9C6F-DF6EC7B86D36}">
      <dgm:prSet/>
      <dgm:spPr/>
      <dgm:t>
        <a:bodyPr/>
        <a:lstStyle/>
        <a:p>
          <a:endParaRPr lang="en-US"/>
        </a:p>
      </dgm:t>
    </dgm:pt>
    <dgm:pt modelId="{B7568200-EFE7-49A8-A9AA-57C3285CE0E4}" type="sibTrans" cxnId="{AF14CFFA-B614-4BF7-9C6F-DF6EC7B86D36}">
      <dgm:prSet/>
      <dgm:spPr/>
      <dgm:t>
        <a:bodyPr/>
        <a:lstStyle/>
        <a:p>
          <a:endParaRPr lang="en-US"/>
        </a:p>
      </dgm:t>
    </dgm:pt>
    <dgm:pt modelId="{3A131728-21C6-4A54-A9B1-E39528428541}">
      <dgm:prSet phldrT="[Text]"/>
      <dgm:spPr/>
      <dgm:t>
        <a:bodyPr/>
        <a:lstStyle/>
        <a:p>
          <a:r>
            <a:rPr lang="en-US" dirty="0" smtClean="0"/>
            <a:t>Algorithm</a:t>
          </a:r>
          <a:endParaRPr lang="en-US" dirty="0"/>
        </a:p>
      </dgm:t>
    </dgm:pt>
    <dgm:pt modelId="{5895F196-65FB-43AA-B891-BB3427978D8E}" type="parTrans" cxnId="{C9692E8E-0E2D-4DD1-976C-272224CFAE50}">
      <dgm:prSet/>
      <dgm:spPr/>
      <dgm:t>
        <a:bodyPr/>
        <a:lstStyle/>
        <a:p>
          <a:endParaRPr lang="en-US"/>
        </a:p>
      </dgm:t>
    </dgm:pt>
    <dgm:pt modelId="{97A49148-CECF-4403-BB3D-00EA2417D01D}" type="sibTrans" cxnId="{C9692E8E-0E2D-4DD1-976C-272224CFAE50}">
      <dgm:prSet/>
      <dgm:spPr/>
      <dgm:t>
        <a:bodyPr/>
        <a:lstStyle/>
        <a:p>
          <a:endParaRPr lang="en-US"/>
        </a:p>
      </dgm:t>
    </dgm:pt>
    <dgm:pt modelId="{6E98F2BC-F14C-4DCF-8F54-6C0308A8F7E8}">
      <dgm:prSet phldrT="[Text]"/>
      <dgm:spPr/>
      <dgm:t>
        <a:bodyPr/>
        <a:lstStyle/>
        <a:p>
          <a:r>
            <a:rPr lang="en-US" dirty="0" smtClean="0"/>
            <a:t>Output</a:t>
          </a:r>
          <a:endParaRPr lang="en-US" dirty="0"/>
        </a:p>
      </dgm:t>
    </dgm:pt>
    <dgm:pt modelId="{523B3771-8FE0-46EE-8B81-894ABF260A90}" type="parTrans" cxnId="{1E5E95FA-FE0E-4AE1-B2B5-7624DA7FCF25}">
      <dgm:prSet/>
      <dgm:spPr/>
      <dgm:t>
        <a:bodyPr/>
        <a:lstStyle/>
        <a:p>
          <a:endParaRPr lang="en-US"/>
        </a:p>
      </dgm:t>
    </dgm:pt>
    <dgm:pt modelId="{E76D01DB-C3C2-40C0-A55D-3069A705CE39}" type="sibTrans" cxnId="{1E5E95FA-FE0E-4AE1-B2B5-7624DA7FCF25}">
      <dgm:prSet/>
      <dgm:spPr/>
      <dgm:t>
        <a:bodyPr/>
        <a:lstStyle/>
        <a:p>
          <a:endParaRPr lang="en-US"/>
        </a:p>
      </dgm:t>
    </dgm:pt>
    <dgm:pt modelId="{A4445CB0-8A1D-4E15-8C8D-6824334537A7}" type="pres">
      <dgm:prSet presAssocID="{1254D6EC-CFD7-479C-9667-DAED819801F9}" presName="linearFlow" presStyleCnt="0">
        <dgm:presLayoutVars>
          <dgm:resizeHandles val="exact"/>
        </dgm:presLayoutVars>
      </dgm:prSet>
      <dgm:spPr/>
    </dgm:pt>
    <dgm:pt modelId="{4B706AFD-9841-4313-95CC-D33BEA2094B8}" type="pres">
      <dgm:prSet presAssocID="{FBB88CA7-00E5-4957-8E89-3F25FBE7F832}" presName="node" presStyleLbl="node1" presStyleIdx="0" presStyleCnt="3">
        <dgm:presLayoutVars>
          <dgm:bulletEnabled val="1"/>
        </dgm:presLayoutVars>
      </dgm:prSet>
      <dgm:spPr/>
      <dgm:t>
        <a:bodyPr/>
        <a:lstStyle/>
        <a:p>
          <a:endParaRPr lang="en-US"/>
        </a:p>
      </dgm:t>
    </dgm:pt>
    <dgm:pt modelId="{0C618F64-CDE6-4332-A2F2-2C83E651A6DC}" type="pres">
      <dgm:prSet presAssocID="{B7568200-EFE7-49A8-A9AA-57C3285CE0E4}" presName="sibTrans" presStyleLbl="sibTrans2D1" presStyleIdx="0" presStyleCnt="2"/>
      <dgm:spPr/>
      <dgm:t>
        <a:bodyPr/>
        <a:lstStyle/>
        <a:p>
          <a:endParaRPr lang="en-US"/>
        </a:p>
      </dgm:t>
    </dgm:pt>
    <dgm:pt modelId="{28C9B804-ADA2-49A8-8FB3-575A23BABBCD}" type="pres">
      <dgm:prSet presAssocID="{B7568200-EFE7-49A8-A9AA-57C3285CE0E4}" presName="connectorText" presStyleLbl="sibTrans2D1" presStyleIdx="0" presStyleCnt="2"/>
      <dgm:spPr/>
      <dgm:t>
        <a:bodyPr/>
        <a:lstStyle/>
        <a:p>
          <a:endParaRPr lang="en-US"/>
        </a:p>
      </dgm:t>
    </dgm:pt>
    <dgm:pt modelId="{9BB95AD8-5AE7-4B02-A00A-E07D5BAB3B14}" type="pres">
      <dgm:prSet presAssocID="{3A131728-21C6-4A54-A9B1-E39528428541}" presName="node" presStyleLbl="node1" presStyleIdx="1" presStyleCnt="3">
        <dgm:presLayoutVars>
          <dgm:bulletEnabled val="1"/>
        </dgm:presLayoutVars>
      </dgm:prSet>
      <dgm:spPr/>
      <dgm:t>
        <a:bodyPr/>
        <a:lstStyle/>
        <a:p>
          <a:endParaRPr lang="en-US"/>
        </a:p>
      </dgm:t>
    </dgm:pt>
    <dgm:pt modelId="{C96EF624-1EE3-4684-A9ED-2D613C4F4094}" type="pres">
      <dgm:prSet presAssocID="{97A49148-CECF-4403-BB3D-00EA2417D01D}" presName="sibTrans" presStyleLbl="sibTrans2D1" presStyleIdx="1" presStyleCnt="2"/>
      <dgm:spPr/>
      <dgm:t>
        <a:bodyPr/>
        <a:lstStyle/>
        <a:p>
          <a:endParaRPr lang="en-US"/>
        </a:p>
      </dgm:t>
    </dgm:pt>
    <dgm:pt modelId="{90A2FDAB-F31C-45E3-B37B-2C281BCBB1EA}" type="pres">
      <dgm:prSet presAssocID="{97A49148-CECF-4403-BB3D-00EA2417D01D}" presName="connectorText" presStyleLbl="sibTrans2D1" presStyleIdx="1" presStyleCnt="2"/>
      <dgm:spPr/>
      <dgm:t>
        <a:bodyPr/>
        <a:lstStyle/>
        <a:p>
          <a:endParaRPr lang="en-US"/>
        </a:p>
      </dgm:t>
    </dgm:pt>
    <dgm:pt modelId="{9347146B-AF2D-43BD-A690-E61094A6CC54}" type="pres">
      <dgm:prSet presAssocID="{6E98F2BC-F14C-4DCF-8F54-6C0308A8F7E8}" presName="node" presStyleLbl="node1" presStyleIdx="2" presStyleCnt="3">
        <dgm:presLayoutVars>
          <dgm:bulletEnabled val="1"/>
        </dgm:presLayoutVars>
      </dgm:prSet>
      <dgm:spPr/>
      <dgm:t>
        <a:bodyPr/>
        <a:lstStyle/>
        <a:p>
          <a:endParaRPr lang="en-US"/>
        </a:p>
      </dgm:t>
    </dgm:pt>
  </dgm:ptLst>
  <dgm:cxnLst>
    <dgm:cxn modelId="{677DBA34-BCA7-4DCA-B260-035110147041}" type="presOf" srcId="{FBB88CA7-00E5-4957-8E89-3F25FBE7F832}" destId="{4B706AFD-9841-4313-95CC-D33BEA2094B8}" srcOrd="0" destOrd="0" presId="urn:microsoft.com/office/officeart/2005/8/layout/process2"/>
    <dgm:cxn modelId="{1E5E95FA-FE0E-4AE1-B2B5-7624DA7FCF25}" srcId="{1254D6EC-CFD7-479C-9667-DAED819801F9}" destId="{6E98F2BC-F14C-4DCF-8F54-6C0308A8F7E8}" srcOrd="2" destOrd="0" parTransId="{523B3771-8FE0-46EE-8B81-894ABF260A90}" sibTransId="{E76D01DB-C3C2-40C0-A55D-3069A705CE39}"/>
    <dgm:cxn modelId="{CCD58B7B-4D2B-4CA8-B6E9-D3E36A91ED35}" type="presOf" srcId="{97A49148-CECF-4403-BB3D-00EA2417D01D}" destId="{90A2FDAB-F31C-45E3-B37B-2C281BCBB1EA}" srcOrd="1" destOrd="0" presId="urn:microsoft.com/office/officeart/2005/8/layout/process2"/>
    <dgm:cxn modelId="{FFD8F1D0-6C6D-4251-AD80-4A5817289634}" type="presOf" srcId="{B7568200-EFE7-49A8-A9AA-57C3285CE0E4}" destId="{28C9B804-ADA2-49A8-8FB3-575A23BABBCD}" srcOrd="1" destOrd="0" presId="urn:microsoft.com/office/officeart/2005/8/layout/process2"/>
    <dgm:cxn modelId="{8A57ABFE-619B-4456-8764-A406D1956368}" type="presOf" srcId="{97A49148-CECF-4403-BB3D-00EA2417D01D}" destId="{C96EF624-1EE3-4684-A9ED-2D613C4F4094}" srcOrd="0" destOrd="0" presId="urn:microsoft.com/office/officeart/2005/8/layout/process2"/>
    <dgm:cxn modelId="{2FC4D4F8-3841-4D67-AA8E-1106845A84EA}" type="presOf" srcId="{3A131728-21C6-4A54-A9B1-E39528428541}" destId="{9BB95AD8-5AE7-4B02-A00A-E07D5BAB3B14}" srcOrd="0" destOrd="0" presId="urn:microsoft.com/office/officeart/2005/8/layout/process2"/>
    <dgm:cxn modelId="{AF14CFFA-B614-4BF7-9C6F-DF6EC7B86D36}" srcId="{1254D6EC-CFD7-479C-9667-DAED819801F9}" destId="{FBB88CA7-00E5-4957-8E89-3F25FBE7F832}" srcOrd="0" destOrd="0" parTransId="{EBE466BA-4716-4BB3-AD21-221669524CC1}" sibTransId="{B7568200-EFE7-49A8-A9AA-57C3285CE0E4}"/>
    <dgm:cxn modelId="{C9692E8E-0E2D-4DD1-976C-272224CFAE50}" srcId="{1254D6EC-CFD7-479C-9667-DAED819801F9}" destId="{3A131728-21C6-4A54-A9B1-E39528428541}" srcOrd="1" destOrd="0" parTransId="{5895F196-65FB-43AA-B891-BB3427978D8E}" sibTransId="{97A49148-CECF-4403-BB3D-00EA2417D01D}"/>
    <dgm:cxn modelId="{2D315335-7D48-40C6-856A-1A01BCD7C3D0}" type="presOf" srcId="{B7568200-EFE7-49A8-A9AA-57C3285CE0E4}" destId="{0C618F64-CDE6-4332-A2F2-2C83E651A6DC}" srcOrd="0" destOrd="0" presId="urn:microsoft.com/office/officeart/2005/8/layout/process2"/>
    <dgm:cxn modelId="{AD3E371F-8794-4417-B8DA-E9B4E3DF28E8}" type="presOf" srcId="{6E98F2BC-F14C-4DCF-8F54-6C0308A8F7E8}" destId="{9347146B-AF2D-43BD-A690-E61094A6CC54}" srcOrd="0" destOrd="0" presId="urn:microsoft.com/office/officeart/2005/8/layout/process2"/>
    <dgm:cxn modelId="{253E6C7F-3B48-4DD4-8B56-274BAC86FA04}" type="presOf" srcId="{1254D6EC-CFD7-479C-9667-DAED819801F9}" destId="{A4445CB0-8A1D-4E15-8C8D-6824334537A7}" srcOrd="0" destOrd="0" presId="urn:microsoft.com/office/officeart/2005/8/layout/process2"/>
    <dgm:cxn modelId="{52104111-63BA-49BB-84BB-53B491DB0EC2}" type="presParOf" srcId="{A4445CB0-8A1D-4E15-8C8D-6824334537A7}" destId="{4B706AFD-9841-4313-95CC-D33BEA2094B8}" srcOrd="0" destOrd="0" presId="urn:microsoft.com/office/officeart/2005/8/layout/process2"/>
    <dgm:cxn modelId="{70C0D2B4-880D-4B4B-9D3B-126DC4D623FC}" type="presParOf" srcId="{A4445CB0-8A1D-4E15-8C8D-6824334537A7}" destId="{0C618F64-CDE6-4332-A2F2-2C83E651A6DC}" srcOrd="1" destOrd="0" presId="urn:microsoft.com/office/officeart/2005/8/layout/process2"/>
    <dgm:cxn modelId="{73F9AD22-1C68-49FE-8042-EC6D0E36CAC9}" type="presParOf" srcId="{0C618F64-CDE6-4332-A2F2-2C83E651A6DC}" destId="{28C9B804-ADA2-49A8-8FB3-575A23BABBCD}" srcOrd="0" destOrd="0" presId="urn:microsoft.com/office/officeart/2005/8/layout/process2"/>
    <dgm:cxn modelId="{1EAEE497-7E97-45F8-8449-D9062CAF076F}" type="presParOf" srcId="{A4445CB0-8A1D-4E15-8C8D-6824334537A7}" destId="{9BB95AD8-5AE7-4B02-A00A-E07D5BAB3B14}" srcOrd="2" destOrd="0" presId="urn:microsoft.com/office/officeart/2005/8/layout/process2"/>
    <dgm:cxn modelId="{A90AA221-C350-4FC3-95AF-0240DBCB55EC}" type="presParOf" srcId="{A4445CB0-8A1D-4E15-8C8D-6824334537A7}" destId="{C96EF624-1EE3-4684-A9ED-2D613C4F4094}" srcOrd="3" destOrd="0" presId="urn:microsoft.com/office/officeart/2005/8/layout/process2"/>
    <dgm:cxn modelId="{38E41474-9B7E-4DC2-83B9-AC70519498C6}" type="presParOf" srcId="{C96EF624-1EE3-4684-A9ED-2D613C4F4094}" destId="{90A2FDAB-F31C-45E3-B37B-2C281BCBB1EA}" srcOrd="0" destOrd="0" presId="urn:microsoft.com/office/officeart/2005/8/layout/process2"/>
    <dgm:cxn modelId="{047B32C4-78B3-405E-BDD6-B2641E4D4FDF}" type="presParOf" srcId="{A4445CB0-8A1D-4E15-8C8D-6824334537A7}" destId="{9347146B-AF2D-43BD-A690-E61094A6CC54}"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F84750-3B36-4A20-B2AE-EC4E53A62273}" type="datetimeFigureOut">
              <a:rPr lang="en-US" smtClean="0"/>
              <a:t>9/3/2018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45CB4A-9C59-44B7-9054-1BA6252E1963}" type="slidenum">
              <a:rPr lang="en-US" smtClean="0"/>
              <a:t>‹#›</a:t>
            </a:fld>
            <a:endParaRPr lang="en-US"/>
          </a:p>
        </p:txBody>
      </p:sp>
    </p:spTree>
    <p:extLst>
      <p:ext uri="{BB962C8B-B14F-4D97-AF65-F5344CB8AC3E}">
        <p14:creationId xmlns:p14="http://schemas.microsoft.com/office/powerpoint/2010/main" val="118139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5200" eaLnBrk="0" hangingPunct="0">
              <a:defRPr sz="2400">
                <a:solidFill>
                  <a:schemeClr val="tx1"/>
                </a:solidFill>
                <a:latin typeface="Tahoma" charset="0"/>
                <a:ea typeface="ＭＳ Ｐゴシック" charset="0"/>
                <a:cs typeface="ＭＳ Ｐゴシック" charset="0"/>
              </a:defRPr>
            </a:lvl1pPr>
            <a:lvl2pPr marL="742950" indent="-285750" defTabSz="965200" eaLnBrk="0" hangingPunct="0">
              <a:defRPr sz="2400">
                <a:solidFill>
                  <a:schemeClr val="tx1"/>
                </a:solidFill>
                <a:latin typeface="Tahoma" charset="0"/>
                <a:ea typeface="ＭＳ Ｐゴシック" charset="0"/>
              </a:defRPr>
            </a:lvl2pPr>
            <a:lvl3pPr marL="1143000" indent="-228600" defTabSz="965200" eaLnBrk="0" hangingPunct="0">
              <a:defRPr sz="2400">
                <a:solidFill>
                  <a:schemeClr val="tx1"/>
                </a:solidFill>
                <a:latin typeface="Tahoma" charset="0"/>
                <a:ea typeface="ＭＳ Ｐゴシック" charset="0"/>
              </a:defRPr>
            </a:lvl3pPr>
            <a:lvl4pPr marL="1600200" indent="-228600" defTabSz="965200" eaLnBrk="0" hangingPunct="0">
              <a:defRPr sz="2400">
                <a:solidFill>
                  <a:schemeClr val="tx1"/>
                </a:solidFill>
                <a:latin typeface="Tahoma" charset="0"/>
                <a:ea typeface="ＭＳ Ｐゴシック" charset="0"/>
              </a:defRPr>
            </a:lvl4pPr>
            <a:lvl5pPr marL="2057400" indent="-228600" defTabSz="965200" eaLnBrk="0" hangingPunct="0">
              <a:defRPr sz="2400">
                <a:solidFill>
                  <a:schemeClr val="tx1"/>
                </a:solidFill>
                <a:latin typeface="Tahoma" charset="0"/>
                <a:ea typeface="ＭＳ Ｐゴシック" charset="0"/>
              </a:defRPr>
            </a:lvl5pPr>
            <a:lvl6pPr marL="2514600" indent="-228600" defTabSz="965200" eaLnBrk="0" fontAlgn="base" hangingPunct="0">
              <a:spcBef>
                <a:spcPct val="0"/>
              </a:spcBef>
              <a:spcAft>
                <a:spcPct val="0"/>
              </a:spcAft>
              <a:defRPr sz="2400">
                <a:solidFill>
                  <a:schemeClr val="tx1"/>
                </a:solidFill>
                <a:latin typeface="Tahoma" charset="0"/>
                <a:ea typeface="ＭＳ Ｐゴシック" charset="0"/>
              </a:defRPr>
            </a:lvl6pPr>
            <a:lvl7pPr marL="2971800" indent="-228600" defTabSz="965200" eaLnBrk="0" fontAlgn="base" hangingPunct="0">
              <a:spcBef>
                <a:spcPct val="0"/>
              </a:spcBef>
              <a:spcAft>
                <a:spcPct val="0"/>
              </a:spcAft>
              <a:defRPr sz="2400">
                <a:solidFill>
                  <a:schemeClr val="tx1"/>
                </a:solidFill>
                <a:latin typeface="Tahoma" charset="0"/>
                <a:ea typeface="ＭＳ Ｐゴシック" charset="0"/>
              </a:defRPr>
            </a:lvl7pPr>
            <a:lvl8pPr marL="3429000" indent="-228600" defTabSz="965200" eaLnBrk="0" fontAlgn="base" hangingPunct="0">
              <a:spcBef>
                <a:spcPct val="0"/>
              </a:spcBef>
              <a:spcAft>
                <a:spcPct val="0"/>
              </a:spcAft>
              <a:defRPr sz="2400">
                <a:solidFill>
                  <a:schemeClr val="tx1"/>
                </a:solidFill>
                <a:latin typeface="Tahoma" charset="0"/>
                <a:ea typeface="ＭＳ Ｐゴシック" charset="0"/>
              </a:defRPr>
            </a:lvl8pPr>
            <a:lvl9pPr marL="3886200" indent="-228600" defTabSz="9652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sz="1300"/>
              <a:t>Vectors</a:t>
            </a:r>
          </a:p>
        </p:txBody>
      </p:sp>
      <p:sp>
        <p:nvSpPr>
          <p:cNvPr id="8194"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5200" eaLnBrk="0" hangingPunct="0">
              <a:defRPr sz="2400">
                <a:solidFill>
                  <a:schemeClr val="tx1"/>
                </a:solidFill>
                <a:latin typeface="Tahoma" charset="0"/>
                <a:ea typeface="ＭＳ Ｐゴシック" charset="0"/>
                <a:cs typeface="ＭＳ Ｐゴシック" charset="0"/>
              </a:defRPr>
            </a:lvl1pPr>
            <a:lvl2pPr marL="742950" indent="-285750" defTabSz="965200" eaLnBrk="0" hangingPunct="0">
              <a:defRPr sz="2400">
                <a:solidFill>
                  <a:schemeClr val="tx1"/>
                </a:solidFill>
                <a:latin typeface="Tahoma" charset="0"/>
                <a:ea typeface="ＭＳ Ｐゴシック" charset="0"/>
              </a:defRPr>
            </a:lvl2pPr>
            <a:lvl3pPr marL="1143000" indent="-228600" defTabSz="965200" eaLnBrk="0" hangingPunct="0">
              <a:defRPr sz="2400">
                <a:solidFill>
                  <a:schemeClr val="tx1"/>
                </a:solidFill>
                <a:latin typeface="Tahoma" charset="0"/>
                <a:ea typeface="ＭＳ Ｐゴシック" charset="0"/>
              </a:defRPr>
            </a:lvl3pPr>
            <a:lvl4pPr marL="1600200" indent="-228600" defTabSz="965200" eaLnBrk="0" hangingPunct="0">
              <a:defRPr sz="2400">
                <a:solidFill>
                  <a:schemeClr val="tx1"/>
                </a:solidFill>
                <a:latin typeface="Tahoma" charset="0"/>
                <a:ea typeface="ＭＳ Ｐゴシック" charset="0"/>
              </a:defRPr>
            </a:lvl4pPr>
            <a:lvl5pPr marL="2057400" indent="-228600" defTabSz="965200" eaLnBrk="0" hangingPunct="0">
              <a:defRPr sz="2400">
                <a:solidFill>
                  <a:schemeClr val="tx1"/>
                </a:solidFill>
                <a:latin typeface="Tahoma" charset="0"/>
                <a:ea typeface="ＭＳ Ｐゴシック" charset="0"/>
              </a:defRPr>
            </a:lvl5pPr>
            <a:lvl6pPr marL="2514600" indent="-228600" defTabSz="965200" eaLnBrk="0" fontAlgn="base" hangingPunct="0">
              <a:spcBef>
                <a:spcPct val="0"/>
              </a:spcBef>
              <a:spcAft>
                <a:spcPct val="0"/>
              </a:spcAft>
              <a:defRPr sz="2400">
                <a:solidFill>
                  <a:schemeClr val="tx1"/>
                </a:solidFill>
                <a:latin typeface="Tahoma" charset="0"/>
                <a:ea typeface="ＭＳ Ｐゴシック" charset="0"/>
              </a:defRPr>
            </a:lvl6pPr>
            <a:lvl7pPr marL="2971800" indent="-228600" defTabSz="965200" eaLnBrk="0" fontAlgn="base" hangingPunct="0">
              <a:spcBef>
                <a:spcPct val="0"/>
              </a:spcBef>
              <a:spcAft>
                <a:spcPct val="0"/>
              </a:spcAft>
              <a:defRPr sz="2400">
                <a:solidFill>
                  <a:schemeClr val="tx1"/>
                </a:solidFill>
                <a:latin typeface="Tahoma" charset="0"/>
                <a:ea typeface="ＭＳ Ｐゴシック" charset="0"/>
              </a:defRPr>
            </a:lvl7pPr>
            <a:lvl8pPr marL="3429000" indent="-228600" defTabSz="965200" eaLnBrk="0" fontAlgn="base" hangingPunct="0">
              <a:spcBef>
                <a:spcPct val="0"/>
              </a:spcBef>
              <a:spcAft>
                <a:spcPct val="0"/>
              </a:spcAft>
              <a:defRPr sz="2400">
                <a:solidFill>
                  <a:schemeClr val="tx1"/>
                </a:solidFill>
                <a:latin typeface="Tahoma" charset="0"/>
                <a:ea typeface="ＭＳ Ｐゴシック" charset="0"/>
              </a:defRPr>
            </a:lvl8pPr>
            <a:lvl9pPr marL="3886200" indent="-228600" defTabSz="9652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9390EDE6-56C7-CB48-87F9-FBBCCB6EEE5A}" type="datetime8">
              <a:rPr lang="en-US" sz="1300"/>
              <a:pPr eaLnBrk="1" hangingPunct="1"/>
              <a:t>9/3/2018 2:10 PM</a:t>
            </a:fld>
            <a:endParaRPr lang="en-US" sz="1300"/>
          </a:p>
        </p:txBody>
      </p:sp>
      <p:sp>
        <p:nvSpPr>
          <p:cNvPr id="819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5200" eaLnBrk="0" hangingPunct="0">
              <a:defRPr sz="2400">
                <a:solidFill>
                  <a:schemeClr val="tx1"/>
                </a:solidFill>
                <a:latin typeface="Tahoma" charset="0"/>
                <a:ea typeface="ＭＳ Ｐゴシック" charset="0"/>
                <a:cs typeface="ＭＳ Ｐゴシック" charset="0"/>
              </a:defRPr>
            </a:lvl1pPr>
            <a:lvl2pPr marL="742950" indent="-285750" defTabSz="965200" eaLnBrk="0" hangingPunct="0">
              <a:defRPr sz="2400">
                <a:solidFill>
                  <a:schemeClr val="tx1"/>
                </a:solidFill>
                <a:latin typeface="Tahoma" charset="0"/>
                <a:ea typeface="ＭＳ Ｐゴシック" charset="0"/>
              </a:defRPr>
            </a:lvl2pPr>
            <a:lvl3pPr marL="1143000" indent="-228600" defTabSz="965200" eaLnBrk="0" hangingPunct="0">
              <a:defRPr sz="2400">
                <a:solidFill>
                  <a:schemeClr val="tx1"/>
                </a:solidFill>
                <a:latin typeface="Tahoma" charset="0"/>
                <a:ea typeface="ＭＳ Ｐゴシック" charset="0"/>
              </a:defRPr>
            </a:lvl3pPr>
            <a:lvl4pPr marL="1600200" indent="-228600" defTabSz="965200" eaLnBrk="0" hangingPunct="0">
              <a:defRPr sz="2400">
                <a:solidFill>
                  <a:schemeClr val="tx1"/>
                </a:solidFill>
                <a:latin typeface="Tahoma" charset="0"/>
                <a:ea typeface="ＭＳ Ｐゴシック" charset="0"/>
              </a:defRPr>
            </a:lvl4pPr>
            <a:lvl5pPr marL="2057400" indent="-228600" defTabSz="965200" eaLnBrk="0" hangingPunct="0">
              <a:defRPr sz="2400">
                <a:solidFill>
                  <a:schemeClr val="tx1"/>
                </a:solidFill>
                <a:latin typeface="Tahoma" charset="0"/>
                <a:ea typeface="ＭＳ Ｐゴシック" charset="0"/>
              </a:defRPr>
            </a:lvl5pPr>
            <a:lvl6pPr marL="2514600" indent="-228600" defTabSz="965200" eaLnBrk="0" fontAlgn="base" hangingPunct="0">
              <a:spcBef>
                <a:spcPct val="0"/>
              </a:spcBef>
              <a:spcAft>
                <a:spcPct val="0"/>
              </a:spcAft>
              <a:defRPr sz="2400">
                <a:solidFill>
                  <a:schemeClr val="tx1"/>
                </a:solidFill>
                <a:latin typeface="Tahoma" charset="0"/>
                <a:ea typeface="ＭＳ Ｐゴシック" charset="0"/>
              </a:defRPr>
            </a:lvl6pPr>
            <a:lvl7pPr marL="2971800" indent="-228600" defTabSz="965200" eaLnBrk="0" fontAlgn="base" hangingPunct="0">
              <a:spcBef>
                <a:spcPct val="0"/>
              </a:spcBef>
              <a:spcAft>
                <a:spcPct val="0"/>
              </a:spcAft>
              <a:defRPr sz="2400">
                <a:solidFill>
                  <a:schemeClr val="tx1"/>
                </a:solidFill>
                <a:latin typeface="Tahoma" charset="0"/>
                <a:ea typeface="ＭＳ Ｐゴシック" charset="0"/>
              </a:defRPr>
            </a:lvl7pPr>
            <a:lvl8pPr marL="3429000" indent="-228600" defTabSz="965200" eaLnBrk="0" fontAlgn="base" hangingPunct="0">
              <a:spcBef>
                <a:spcPct val="0"/>
              </a:spcBef>
              <a:spcAft>
                <a:spcPct val="0"/>
              </a:spcAft>
              <a:defRPr sz="2400">
                <a:solidFill>
                  <a:schemeClr val="tx1"/>
                </a:solidFill>
                <a:latin typeface="Tahoma" charset="0"/>
                <a:ea typeface="ＭＳ Ｐゴシック" charset="0"/>
              </a:defRPr>
            </a:lvl8pPr>
            <a:lvl9pPr marL="3886200" indent="-228600" defTabSz="9652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03313437-112A-0242-93B8-76B11281F174}" type="slidenum">
              <a:rPr lang="en-US" sz="1300"/>
              <a:pPr eaLnBrk="1" hangingPunct="1"/>
              <a:t>13</a:t>
            </a:fld>
            <a:endParaRPr lang="en-US" sz="1300"/>
          </a:p>
        </p:txBody>
      </p:sp>
      <p:sp>
        <p:nvSpPr>
          <p:cNvPr id="8196" name="Rectangle 2"/>
          <p:cNvSpPr>
            <a:spLocks noGrp="1" noRot="1" noChangeAspect="1" noChangeArrowheads="1" noTextEdit="1"/>
          </p:cNvSpPr>
          <p:nvPr>
            <p:ph type="sldImg"/>
          </p:nvPr>
        </p:nvSpPr>
        <p:spPr>
          <a:ln/>
        </p:spPr>
      </p:sp>
      <p:sp>
        <p:nvSpPr>
          <p:cNvPr id="819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extLst>
      <p:ext uri="{BB962C8B-B14F-4D97-AF65-F5344CB8AC3E}">
        <p14:creationId xmlns:p14="http://schemas.microsoft.com/office/powerpoint/2010/main" val="213215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a:t>Sequences</a:t>
            </a:r>
          </a:p>
        </p:txBody>
      </p:sp>
      <p:sp>
        <p:nvSpPr>
          <p:cNvPr id="5" name="Rectangle 3"/>
          <p:cNvSpPr>
            <a:spLocks noGrp="1" noChangeArrowheads="1"/>
          </p:cNvSpPr>
          <p:nvPr>
            <p:ph type="dt" sz="quarter" idx="1"/>
          </p:nvPr>
        </p:nvSpPr>
        <p:spPr/>
        <p:txBody>
          <a:bodyPr/>
          <a:lstStyle/>
          <a:p>
            <a:pPr>
              <a:defRPr/>
            </a:pPr>
            <a:fld id="{317F54C8-526F-AE42-B077-5B11EF1ADDF8}" type="datetime8">
              <a:rPr lang="en-US"/>
              <a:pPr>
                <a:defRPr/>
              </a:pPr>
              <a:t>9/3/2018 2:10 PM</a:t>
            </a:fld>
            <a:endParaRPr lang="en-US"/>
          </a:p>
        </p:txBody>
      </p:sp>
      <p:sp>
        <p:nvSpPr>
          <p:cNvPr id="6" name="Rectangle 7"/>
          <p:cNvSpPr>
            <a:spLocks noGrp="1" noChangeArrowheads="1"/>
          </p:cNvSpPr>
          <p:nvPr>
            <p:ph type="sldNum" sz="quarter" idx="5"/>
          </p:nvPr>
        </p:nvSpPr>
        <p:spPr/>
        <p:txBody>
          <a:bodyPr/>
          <a:lstStyle/>
          <a:p>
            <a:pPr>
              <a:defRPr/>
            </a:pPr>
            <a:fld id="{989E2B13-AA8C-684C-92D8-E5640C5EFACE}" type="slidenum">
              <a:rPr lang="en-US"/>
              <a:pPr>
                <a:defRPr/>
              </a:pPr>
              <a:t>22</a:t>
            </a:fld>
            <a:endParaRPr lang="en-US"/>
          </a:p>
        </p:txBody>
      </p:sp>
      <p:sp>
        <p:nvSpPr>
          <p:cNvPr id="6451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64515" name="Rectangle 3"/>
          <p:cNvSpPr>
            <a:spLocks noGrp="1" noChangeArrowheads="1"/>
          </p:cNvSpPr>
          <p:nvPr>
            <p:ph type="body" idx="1"/>
          </p:nvPr>
        </p:nvSpPr>
        <p:spPr/>
        <p:txBody>
          <a:bodyPr/>
          <a:lstStyle/>
          <a:p>
            <a:pPr eaLnBrk="1" hangingPunct="1">
              <a:defRPr/>
            </a:pPr>
            <a:endParaRPr lang="en-US" smtClean="0">
              <a:cs typeface="+mn-cs"/>
            </a:endParaRPr>
          </a:p>
        </p:txBody>
      </p:sp>
    </p:spTree>
    <p:extLst>
      <p:ext uri="{BB962C8B-B14F-4D97-AF65-F5344CB8AC3E}">
        <p14:creationId xmlns:p14="http://schemas.microsoft.com/office/powerpoint/2010/main" val="3821968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ChangeArrowheads="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5200" eaLnBrk="0" hangingPunct="0">
              <a:defRPr sz="2400">
                <a:solidFill>
                  <a:schemeClr val="tx1"/>
                </a:solidFill>
                <a:latin typeface="Tahoma" charset="0"/>
                <a:ea typeface="ＭＳ Ｐゴシック" charset="0"/>
                <a:cs typeface="ＭＳ Ｐゴシック" charset="0"/>
              </a:defRPr>
            </a:lvl1pPr>
            <a:lvl2pPr marL="742950" indent="-285750" defTabSz="965200" eaLnBrk="0" hangingPunct="0">
              <a:defRPr sz="2400">
                <a:solidFill>
                  <a:schemeClr val="tx1"/>
                </a:solidFill>
                <a:latin typeface="Tahoma" charset="0"/>
                <a:ea typeface="ＭＳ Ｐゴシック" charset="0"/>
              </a:defRPr>
            </a:lvl2pPr>
            <a:lvl3pPr marL="1143000" indent="-228600" defTabSz="965200" eaLnBrk="0" hangingPunct="0">
              <a:defRPr sz="2400">
                <a:solidFill>
                  <a:schemeClr val="tx1"/>
                </a:solidFill>
                <a:latin typeface="Tahoma" charset="0"/>
                <a:ea typeface="ＭＳ Ｐゴシック" charset="0"/>
              </a:defRPr>
            </a:lvl3pPr>
            <a:lvl4pPr marL="1600200" indent="-228600" defTabSz="965200" eaLnBrk="0" hangingPunct="0">
              <a:defRPr sz="2400">
                <a:solidFill>
                  <a:schemeClr val="tx1"/>
                </a:solidFill>
                <a:latin typeface="Tahoma" charset="0"/>
                <a:ea typeface="ＭＳ Ｐゴシック" charset="0"/>
              </a:defRPr>
            </a:lvl4pPr>
            <a:lvl5pPr marL="2057400" indent="-228600" defTabSz="965200" eaLnBrk="0" hangingPunct="0">
              <a:defRPr sz="2400">
                <a:solidFill>
                  <a:schemeClr val="tx1"/>
                </a:solidFill>
                <a:latin typeface="Tahoma" charset="0"/>
                <a:ea typeface="ＭＳ Ｐゴシック" charset="0"/>
              </a:defRPr>
            </a:lvl5pPr>
            <a:lvl6pPr marL="2514600" indent="-228600" defTabSz="965200" eaLnBrk="0" fontAlgn="base" hangingPunct="0">
              <a:spcBef>
                <a:spcPct val="0"/>
              </a:spcBef>
              <a:spcAft>
                <a:spcPct val="0"/>
              </a:spcAft>
              <a:defRPr sz="2400">
                <a:solidFill>
                  <a:schemeClr val="tx1"/>
                </a:solidFill>
                <a:latin typeface="Tahoma" charset="0"/>
                <a:ea typeface="ＭＳ Ｐゴシック" charset="0"/>
              </a:defRPr>
            </a:lvl6pPr>
            <a:lvl7pPr marL="2971800" indent="-228600" defTabSz="965200" eaLnBrk="0" fontAlgn="base" hangingPunct="0">
              <a:spcBef>
                <a:spcPct val="0"/>
              </a:spcBef>
              <a:spcAft>
                <a:spcPct val="0"/>
              </a:spcAft>
              <a:defRPr sz="2400">
                <a:solidFill>
                  <a:schemeClr val="tx1"/>
                </a:solidFill>
                <a:latin typeface="Tahoma" charset="0"/>
                <a:ea typeface="ＭＳ Ｐゴシック" charset="0"/>
              </a:defRPr>
            </a:lvl7pPr>
            <a:lvl8pPr marL="3429000" indent="-228600" defTabSz="965200" eaLnBrk="0" fontAlgn="base" hangingPunct="0">
              <a:spcBef>
                <a:spcPct val="0"/>
              </a:spcBef>
              <a:spcAft>
                <a:spcPct val="0"/>
              </a:spcAft>
              <a:defRPr sz="2400">
                <a:solidFill>
                  <a:schemeClr val="tx1"/>
                </a:solidFill>
                <a:latin typeface="Tahoma" charset="0"/>
                <a:ea typeface="ＭＳ Ｐゴシック" charset="0"/>
              </a:defRPr>
            </a:lvl8pPr>
            <a:lvl9pPr marL="3886200" indent="-228600" defTabSz="9652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sz="1300" smtClean="0"/>
              <a:t>Doubly Linked Lists</a:t>
            </a:r>
            <a:endParaRPr lang="en-US" sz="1300"/>
          </a:p>
        </p:txBody>
      </p:sp>
      <p:sp>
        <p:nvSpPr>
          <p:cNvPr id="8194" name="Rectangle 3"/>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5200" eaLnBrk="0" hangingPunct="0">
              <a:defRPr sz="2400">
                <a:solidFill>
                  <a:schemeClr val="tx1"/>
                </a:solidFill>
                <a:latin typeface="Tahoma" charset="0"/>
                <a:ea typeface="ＭＳ Ｐゴシック" charset="0"/>
                <a:cs typeface="ＭＳ Ｐゴシック" charset="0"/>
              </a:defRPr>
            </a:lvl1pPr>
            <a:lvl2pPr marL="742950" indent="-285750" defTabSz="965200" eaLnBrk="0" hangingPunct="0">
              <a:defRPr sz="2400">
                <a:solidFill>
                  <a:schemeClr val="tx1"/>
                </a:solidFill>
                <a:latin typeface="Tahoma" charset="0"/>
                <a:ea typeface="ＭＳ Ｐゴシック" charset="0"/>
              </a:defRPr>
            </a:lvl2pPr>
            <a:lvl3pPr marL="1143000" indent="-228600" defTabSz="965200" eaLnBrk="0" hangingPunct="0">
              <a:defRPr sz="2400">
                <a:solidFill>
                  <a:schemeClr val="tx1"/>
                </a:solidFill>
                <a:latin typeface="Tahoma" charset="0"/>
                <a:ea typeface="ＭＳ Ｐゴシック" charset="0"/>
              </a:defRPr>
            </a:lvl3pPr>
            <a:lvl4pPr marL="1600200" indent="-228600" defTabSz="965200" eaLnBrk="0" hangingPunct="0">
              <a:defRPr sz="2400">
                <a:solidFill>
                  <a:schemeClr val="tx1"/>
                </a:solidFill>
                <a:latin typeface="Tahoma" charset="0"/>
                <a:ea typeface="ＭＳ Ｐゴシック" charset="0"/>
              </a:defRPr>
            </a:lvl4pPr>
            <a:lvl5pPr marL="2057400" indent="-228600" defTabSz="965200" eaLnBrk="0" hangingPunct="0">
              <a:defRPr sz="2400">
                <a:solidFill>
                  <a:schemeClr val="tx1"/>
                </a:solidFill>
                <a:latin typeface="Tahoma" charset="0"/>
                <a:ea typeface="ＭＳ Ｐゴシック" charset="0"/>
              </a:defRPr>
            </a:lvl5pPr>
            <a:lvl6pPr marL="2514600" indent="-228600" defTabSz="965200" eaLnBrk="0" fontAlgn="base" hangingPunct="0">
              <a:spcBef>
                <a:spcPct val="0"/>
              </a:spcBef>
              <a:spcAft>
                <a:spcPct val="0"/>
              </a:spcAft>
              <a:defRPr sz="2400">
                <a:solidFill>
                  <a:schemeClr val="tx1"/>
                </a:solidFill>
                <a:latin typeface="Tahoma" charset="0"/>
                <a:ea typeface="ＭＳ Ｐゴシック" charset="0"/>
              </a:defRPr>
            </a:lvl6pPr>
            <a:lvl7pPr marL="2971800" indent="-228600" defTabSz="965200" eaLnBrk="0" fontAlgn="base" hangingPunct="0">
              <a:spcBef>
                <a:spcPct val="0"/>
              </a:spcBef>
              <a:spcAft>
                <a:spcPct val="0"/>
              </a:spcAft>
              <a:defRPr sz="2400">
                <a:solidFill>
                  <a:schemeClr val="tx1"/>
                </a:solidFill>
                <a:latin typeface="Tahoma" charset="0"/>
                <a:ea typeface="ＭＳ Ｐゴシック" charset="0"/>
              </a:defRPr>
            </a:lvl7pPr>
            <a:lvl8pPr marL="3429000" indent="-228600" defTabSz="965200" eaLnBrk="0" fontAlgn="base" hangingPunct="0">
              <a:spcBef>
                <a:spcPct val="0"/>
              </a:spcBef>
              <a:spcAft>
                <a:spcPct val="0"/>
              </a:spcAft>
              <a:defRPr sz="2400">
                <a:solidFill>
                  <a:schemeClr val="tx1"/>
                </a:solidFill>
                <a:latin typeface="Tahoma" charset="0"/>
                <a:ea typeface="ＭＳ Ｐゴシック" charset="0"/>
              </a:defRPr>
            </a:lvl8pPr>
            <a:lvl9pPr marL="3886200" indent="-228600" defTabSz="9652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CC72C0F8-6A70-B348-9C63-C4AD92192651}" type="datetime1">
              <a:rPr lang="en-US" sz="1300" smtClean="0"/>
              <a:t>9/3/2018</a:t>
            </a:fld>
            <a:endParaRPr lang="en-US" sz="1300"/>
          </a:p>
        </p:txBody>
      </p:sp>
      <p:sp>
        <p:nvSpPr>
          <p:cNvPr id="819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5200" eaLnBrk="0" hangingPunct="0">
              <a:defRPr sz="2400">
                <a:solidFill>
                  <a:schemeClr val="tx1"/>
                </a:solidFill>
                <a:latin typeface="Tahoma" charset="0"/>
                <a:ea typeface="ＭＳ Ｐゴシック" charset="0"/>
                <a:cs typeface="ＭＳ Ｐゴシック" charset="0"/>
              </a:defRPr>
            </a:lvl1pPr>
            <a:lvl2pPr marL="742950" indent="-285750" defTabSz="965200" eaLnBrk="0" hangingPunct="0">
              <a:defRPr sz="2400">
                <a:solidFill>
                  <a:schemeClr val="tx1"/>
                </a:solidFill>
                <a:latin typeface="Tahoma" charset="0"/>
                <a:ea typeface="ＭＳ Ｐゴシック" charset="0"/>
              </a:defRPr>
            </a:lvl2pPr>
            <a:lvl3pPr marL="1143000" indent="-228600" defTabSz="965200" eaLnBrk="0" hangingPunct="0">
              <a:defRPr sz="2400">
                <a:solidFill>
                  <a:schemeClr val="tx1"/>
                </a:solidFill>
                <a:latin typeface="Tahoma" charset="0"/>
                <a:ea typeface="ＭＳ Ｐゴシック" charset="0"/>
              </a:defRPr>
            </a:lvl3pPr>
            <a:lvl4pPr marL="1600200" indent="-228600" defTabSz="965200" eaLnBrk="0" hangingPunct="0">
              <a:defRPr sz="2400">
                <a:solidFill>
                  <a:schemeClr val="tx1"/>
                </a:solidFill>
                <a:latin typeface="Tahoma" charset="0"/>
                <a:ea typeface="ＭＳ Ｐゴシック" charset="0"/>
              </a:defRPr>
            </a:lvl4pPr>
            <a:lvl5pPr marL="2057400" indent="-228600" defTabSz="965200" eaLnBrk="0" hangingPunct="0">
              <a:defRPr sz="2400">
                <a:solidFill>
                  <a:schemeClr val="tx1"/>
                </a:solidFill>
                <a:latin typeface="Tahoma" charset="0"/>
                <a:ea typeface="ＭＳ Ｐゴシック" charset="0"/>
              </a:defRPr>
            </a:lvl5pPr>
            <a:lvl6pPr marL="2514600" indent="-228600" defTabSz="965200" eaLnBrk="0" fontAlgn="base" hangingPunct="0">
              <a:spcBef>
                <a:spcPct val="0"/>
              </a:spcBef>
              <a:spcAft>
                <a:spcPct val="0"/>
              </a:spcAft>
              <a:defRPr sz="2400">
                <a:solidFill>
                  <a:schemeClr val="tx1"/>
                </a:solidFill>
                <a:latin typeface="Tahoma" charset="0"/>
                <a:ea typeface="ＭＳ Ｐゴシック" charset="0"/>
              </a:defRPr>
            </a:lvl6pPr>
            <a:lvl7pPr marL="2971800" indent="-228600" defTabSz="965200" eaLnBrk="0" fontAlgn="base" hangingPunct="0">
              <a:spcBef>
                <a:spcPct val="0"/>
              </a:spcBef>
              <a:spcAft>
                <a:spcPct val="0"/>
              </a:spcAft>
              <a:defRPr sz="2400">
                <a:solidFill>
                  <a:schemeClr val="tx1"/>
                </a:solidFill>
                <a:latin typeface="Tahoma" charset="0"/>
                <a:ea typeface="ＭＳ Ｐゴシック" charset="0"/>
              </a:defRPr>
            </a:lvl7pPr>
            <a:lvl8pPr marL="3429000" indent="-228600" defTabSz="965200" eaLnBrk="0" fontAlgn="base" hangingPunct="0">
              <a:spcBef>
                <a:spcPct val="0"/>
              </a:spcBef>
              <a:spcAft>
                <a:spcPct val="0"/>
              </a:spcAft>
              <a:defRPr sz="2400">
                <a:solidFill>
                  <a:schemeClr val="tx1"/>
                </a:solidFill>
                <a:latin typeface="Tahoma" charset="0"/>
                <a:ea typeface="ＭＳ Ｐゴシック" charset="0"/>
              </a:defRPr>
            </a:lvl8pPr>
            <a:lvl9pPr marL="3886200" indent="-228600" defTabSz="9652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5A475498-EA57-584B-9D21-A1EADAABE828}" type="slidenum">
              <a:rPr lang="en-US" sz="1300"/>
              <a:pPr eaLnBrk="1" hangingPunct="1"/>
              <a:t>31</a:t>
            </a:fld>
            <a:endParaRPr lang="en-US" sz="1300"/>
          </a:p>
        </p:txBody>
      </p:sp>
      <p:sp>
        <p:nvSpPr>
          <p:cNvPr id="8196" name="Rectangle 2"/>
          <p:cNvSpPr>
            <a:spLocks noGrp="1" noRot="1" noChangeAspect="1" noChangeArrowheads="1" noTextEdit="1"/>
          </p:cNvSpPr>
          <p:nvPr>
            <p:ph type="sldImg"/>
          </p:nvPr>
        </p:nvSpPr>
        <p:spPr>
          <a:ln/>
        </p:spPr>
      </p:sp>
      <p:sp>
        <p:nvSpPr>
          <p:cNvPr id="819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extLst>
      <p:ext uri="{BB962C8B-B14F-4D97-AF65-F5344CB8AC3E}">
        <p14:creationId xmlns:p14="http://schemas.microsoft.com/office/powerpoint/2010/main" val="611683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r>
              <a:rPr lang="en-US" smtClean="0"/>
              <a:t>© 2014 Goodrich, Tamassia, Goldwasser</a:t>
            </a:r>
            <a:endParaRPr lang="en-US" dirty="0"/>
          </a:p>
        </p:txBody>
      </p:sp>
      <p:sp>
        <p:nvSpPr>
          <p:cNvPr id="5" name="Footer Placeholder 4"/>
          <p:cNvSpPr>
            <a:spLocks noGrp="1"/>
          </p:cNvSpPr>
          <p:nvPr>
            <p:ph type="ftr" sz="quarter" idx="11"/>
          </p:nvPr>
        </p:nvSpPr>
        <p:spPr>
          <a:xfrm>
            <a:off x="1876424" y="5410201"/>
            <a:ext cx="5124886" cy="365125"/>
          </a:xfrm>
        </p:spPr>
        <p:txBody>
          <a:bodyPr/>
          <a:lstStyle/>
          <a:p>
            <a:r>
              <a:rPr lang="en-US" smtClean="0"/>
              <a:t>Doubly Linked Lists</a:t>
            </a:r>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 2014 Goodrich, Tamassia, Goldwasser</a:t>
            </a:r>
            <a:endParaRPr lang="en-US" dirty="0"/>
          </a:p>
        </p:txBody>
      </p:sp>
      <p:sp>
        <p:nvSpPr>
          <p:cNvPr id="6" name="Footer Placeholder 5"/>
          <p:cNvSpPr>
            <a:spLocks noGrp="1"/>
          </p:cNvSpPr>
          <p:nvPr>
            <p:ph type="ftr" sz="quarter" idx="11"/>
          </p:nvPr>
        </p:nvSpPr>
        <p:spPr/>
        <p:txBody>
          <a:bodyPr/>
          <a:lstStyle/>
          <a:p>
            <a:r>
              <a:rPr lang="en-US" smtClean="0"/>
              <a:t>Doubly Linked Lists</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 2014 Goodrich, Tamassia, Goldwasser</a:t>
            </a:r>
            <a:endParaRPr lang="en-US" dirty="0"/>
          </a:p>
        </p:txBody>
      </p:sp>
      <p:sp>
        <p:nvSpPr>
          <p:cNvPr id="6" name="Footer Placeholder 5"/>
          <p:cNvSpPr>
            <a:spLocks noGrp="1"/>
          </p:cNvSpPr>
          <p:nvPr>
            <p:ph type="ftr" sz="quarter" idx="11"/>
          </p:nvPr>
        </p:nvSpPr>
        <p:spPr/>
        <p:txBody>
          <a:bodyPr/>
          <a:lstStyle/>
          <a:p>
            <a:r>
              <a:rPr lang="en-US" smtClean="0"/>
              <a:t>Doubly Linked Lists</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 2014 Goodrich, Tamassia, Goldwasser</a:t>
            </a:r>
            <a:endParaRPr lang="en-US" dirty="0"/>
          </a:p>
        </p:txBody>
      </p:sp>
      <p:sp>
        <p:nvSpPr>
          <p:cNvPr id="6" name="Footer Placeholder 5"/>
          <p:cNvSpPr>
            <a:spLocks noGrp="1"/>
          </p:cNvSpPr>
          <p:nvPr>
            <p:ph type="ftr" sz="quarter" idx="11"/>
          </p:nvPr>
        </p:nvSpPr>
        <p:spPr/>
        <p:txBody>
          <a:bodyPr/>
          <a:lstStyle/>
          <a:p>
            <a:r>
              <a:rPr lang="en-US" smtClean="0"/>
              <a:t>Doubly Linked Lists</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 2014 Goodrich, Tamassia, Goldwasser</a:t>
            </a:r>
            <a:endParaRPr lang="en-US" dirty="0"/>
          </a:p>
        </p:txBody>
      </p:sp>
      <p:sp>
        <p:nvSpPr>
          <p:cNvPr id="6" name="Footer Placeholder 5"/>
          <p:cNvSpPr>
            <a:spLocks noGrp="1"/>
          </p:cNvSpPr>
          <p:nvPr>
            <p:ph type="ftr" sz="quarter" idx="11"/>
          </p:nvPr>
        </p:nvSpPr>
        <p:spPr/>
        <p:txBody>
          <a:bodyPr/>
          <a:lstStyle/>
          <a:p>
            <a:r>
              <a:rPr lang="en-US" smtClean="0"/>
              <a:t>Doubly Linked Lists</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r>
              <a:rPr lang="en-US" smtClean="0"/>
              <a:t>© 2014 Goodrich, Tamassia, Goldwasser</a:t>
            </a:r>
            <a:endParaRPr lang="en-US" dirty="0"/>
          </a:p>
        </p:txBody>
      </p:sp>
      <p:sp>
        <p:nvSpPr>
          <p:cNvPr id="4" name="Footer Placeholder 3"/>
          <p:cNvSpPr>
            <a:spLocks noGrp="1"/>
          </p:cNvSpPr>
          <p:nvPr>
            <p:ph type="ftr" sz="quarter" idx="11"/>
          </p:nvPr>
        </p:nvSpPr>
        <p:spPr/>
        <p:txBody>
          <a:bodyPr/>
          <a:lstStyle/>
          <a:p>
            <a:r>
              <a:rPr lang="en-US" smtClean="0"/>
              <a:t>Doubly Linked Lists</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r>
              <a:rPr lang="en-US" smtClean="0"/>
              <a:t>© 2014 Goodrich, Tamassia, Goldwasser</a:t>
            </a:r>
            <a:endParaRPr lang="en-US" dirty="0"/>
          </a:p>
        </p:txBody>
      </p:sp>
      <p:sp>
        <p:nvSpPr>
          <p:cNvPr id="4" name="Footer Placeholder 3"/>
          <p:cNvSpPr>
            <a:spLocks noGrp="1"/>
          </p:cNvSpPr>
          <p:nvPr>
            <p:ph type="ftr" sz="quarter" idx="11"/>
          </p:nvPr>
        </p:nvSpPr>
        <p:spPr/>
        <p:txBody>
          <a:bodyPr/>
          <a:lstStyle/>
          <a:p>
            <a:r>
              <a:rPr lang="en-US" smtClean="0"/>
              <a:t>Doubly Linked Lists</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 2014 Goodrich, Tamassia, Goldwasser</a:t>
            </a:r>
            <a:endParaRPr lang="en-US" dirty="0"/>
          </a:p>
        </p:txBody>
      </p:sp>
      <p:sp>
        <p:nvSpPr>
          <p:cNvPr id="5" name="Footer Placeholder 4"/>
          <p:cNvSpPr>
            <a:spLocks noGrp="1"/>
          </p:cNvSpPr>
          <p:nvPr>
            <p:ph type="ftr" sz="quarter" idx="11"/>
          </p:nvPr>
        </p:nvSpPr>
        <p:spPr/>
        <p:txBody>
          <a:bodyPr/>
          <a:lstStyle/>
          <a:p>
            <a:r>
              <a:rPr lang="en-US" smtClean="0"/>
              <a:t>Doubly Linked Lists</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 2014 Goodrich, Tamassia, Goldwasser</a:t>
            </a:r>
            <a:endParaRPr lang="en-US" dirty="0"/>
          </a:p>
        </p:txBody>
      </p:sp>
      <p:sp>
        <p:nvSpPr>
          <p:cNvPr id="5" name="Footer Placeholder 4"/>
          <p:cNvSpPr>
            <a:spLocks noGrp="1"/>
          </p:cNvSpPr>
          <p:nvPr>
            <p:ph type="ftr" sz="quarter" idx="11"/>
          </p:nvPr>
        </p:nvSpPr>
        <p:spPr/>
        <p:txBody>
          <a:bodyPr/>
          <a:lstStyle/>
          <a:p>
            <a:r>
              <a:rPr lang="en-US" smtClean="0"/>
              <a:t>Doubly Linked Lists</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812800" y="304800"/>
            <a:ext cx="1036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17600" y="19050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6400800" y="1905000"/>
            <a:ext cx="5080000" cy="4114800"/>
          </a:xfrm>
        </p:spPr>
        <p:txBody>
          <a:bodyPr/>
          <a:lstStyle/>
          <a:p>
            <a:pPr lvl="0"/>
            <a:endParaRPr lang="en-US" noProof="0" smtClean="0"/>
          </a:p>
        </p:txBody>
      </p:sp>
      <p:sp>
        <p:nvSpPr>
          <p:cNvPr id="5" name="Rectangle 65"/>
          <p:cNvSpPr>
            <a:spLocks noGrp="1" noChangeArrowheads="1"/>
          </p:cNvSpPr>
          <p:nvPr>
            <p:ph type="dt" sz="half" idx="10"/>
          </p:nvPr>
        </p:nvSpPr>
        <p:spPr>
          <a:xfrm>
            <a:off x="914400" y="6248400"/>
            <a:ext cx="2540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r>
              <a:rPr lang="en-US" altLang="en-US" smtClean="0"/>
              <a:t>© 2014 Goodrich, Tamassia, Goldwasser</a:t>
            </a:r>
            <a:endParaRPr lang="en-US" altLang="en-US"/>
          </a:p>
        </p:txBody>
      </p:sp>
      <p:sp>
        <p:nvSpPr>
          <p:cNvPr id="6" name="Rectangle 66"/>
          <p:cNvSpPr>
            <a:spLocks noGrp="1" noChangeArrowheads="1"/>
          </p:cNvSpPr>
          <p:nvPr>
            <p:ph type="ftr" sz="quarter" idx="11"/>
          </p:nvPr>
        </p:nvSpPr>
        <p:spPr>
          <a:xfrm>
            <a:off x="4165600" y="6248400"/>
            <a:ext cx="38608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r>
              <a:rPr lang="en-US" altLang="en-US" smtClean="0"/>
              <a:t>Doubly Linked Lists</a:t>
            </a:r>
            <a:endParaRPr lang="en-US" altLang="en-US"/>
          </a:p>
        </p:txBody>
      </p:sp>
      <p:sp>
        <p:nvSpPr>
          <p:cNvPr id="7" name="Rectangle 67"/>
          <p:cNvSpPr>
            <a:spLocks noGrp="1" noChangeArrowheads="1"/>
          </p:cNvSpPr>
          <p:nvPr>
            <p:ph type="sldNum" sz="quarter" idx="12"/>
          </p:nvPr>
        </p:nvSpPr>
        <p:spPr/>
        <p:txBody>
          <a:bodyPr/>
          <a:lstStyle>
            <a:lvl1pPr>
              <a:defRPr/>
            </a:lvl1pPr>
          </a:lstStyle>
          <a:p>
            <a:fld id="{4C393426-548F-457E-8C96-A5425AC078ED}" type="slidenum">
              <a:rPr lang="en-US" altLang="en-US"/>
              <a:pPr/>
              <a:t>‹#›</a:t>
            </a:fld>
            <a:endParaRPr lang="en-US" altLang="en-US"/>
          </a:p>
        </p:txBody>
      </p:sp>
    </p:spTree>
    <p:extLst>
      <p:ext uri="{BB962C8B-B14F-4D97-AF65-F5344CB8AC3E}">
        <p14:creationId xmlns:p14="http://schemas.microsoft.com/office/powerpoint/2010/main" val="2187529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 2014 Goodrich, Tamassia, Goldwasser</a:t>
            </a:r>
            <a:endParaRPr lang="en-US" dirty="0"/>
          </a:p>
        </p:txBody>
      </p:sp>
      <p:sp>
        <p:nvSpPr>
          <p:cNvPr id="5" name="Footer Placeholder 4"/>
          <p:cNvSpPr>
            <a:spLocks noGrp="1"/>
          </p:cNvSpPr>
          <p:nvPr>
            <p:ph type="ftr" sz="quarter" idx="11"/>
          </p:nvPr>
        </p:nvSpPr>
        <p:spPr/>
        <p:txBody>
          <a:bodyPr/>
          <a:lstStyle/>
          <a:p>
            <a:r>
              <a:rPr lang="en-US" smtClean="0"/>
              <a:t>Doubly Linked Lists</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 2014 Goodrich, Tamassia, Goldwasser</a:t>
            </a:r>
            <a:endParaRPr lang="en-US" dirty="0"/>
          </a:p>
        </p:txBody>
      </p:sp>
      <p:sp>
        <p:nvSpPr>
          <p:cNvPr id="5" name="Footer Placeholder 4"/>
          <p:cNvSpPr>
            <a:spLocks noGrp="1"/>
          </p:cNvSpPr>
          <p:nvPr>
            <p:ph type="ftr" sz="quarter" idx="11"/>
          </p:nvPr>
        </p:nvSpPr>
        <p:spPr/>
        <p:txBody>
          <a:bodyPr/>
          <a:lstStyle/>
          <a:p>
            <a:r>
              <a:rPr lang="en-US" smtClean="0"/>
              <a:t>Doubly Linked Lists</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 2014 Goodrich, Tamassia, Goldwasser</a:t>
            </a:r>
            <a:endParaRPr lang="en-US" dirty="0"/>
          </a:p>
        </p:txBody>
      </p:sp>
      <p:sp>
        <p:nvSpPr>
          <p:cNvPr id="6" name="Footer Placeholder 5"/>
          <p:cNvSpPr>
            <a:spLocks noGrp="1"/>
          </p:cNvSpPr>
          <p:nvPr>
            <p:ph type="ftr" sz="quarter" idx="11"/>
          </p:nvPr>
        </p:nvSpPr>
        <p:spPr/>
        <p:txBody>
          <a:bodyPr/>
          <a:lstStyle/>
          <a:p>
            <a:r>
              <a:rPr lang="en-US" smtClean="0"/>
              <a:t>Doubly Linked Lists</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 2014 Goodrich, Tamassia, Goldwasser</a:t>
            </a:r>
            <a:endParaRPr lang="en-US" dirty="0"/>
          </a:p>
        </p:txBody>
      </p:sp>
      <p:sp>
        <p:nvSpPr>
          <p:cNvPr id="8" name="Footer Placeholder 7"/>
          <p:cNvSpPr>
            <a:spLocks noGrp="1"/>
          </p:cNvSpPr>
          <p:nvPr>
            <p:ph type="ftr" sz="quarter" idx="11"/>
          </p:nvPr>
        </p:nvSpPr>
        <p:spPr/>
        <p:txBody>
          <a:bodyPr/>
          <a:lstStyle/>
          <a:p>
            <a:r>
              <a:rPr lang="en-US" smtClean="0"/>
              <a:t>Doubly Linked Lists</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 2014 Goodrich, Tamassia, Goldwasser</a:t>
            </a:r>
            <a:endParaRPr lang="en-US" dirty="0"/>
          </a:p>
        </p:txBody>
      </p:sp>
      <p:sp>
        <p:nvSpPr>
          <p:cNvPr id="4" name="Footer Placeholder 3"/>
          <p:cNvSpPr>
            <a:spLocks noGrp="1"/>
          </p:cNvSpPr>
          <p:nvPr>
            <p:ph type="ftr" sz="quarter" idx="11"/>
          </p:nvPr>
        </p:nvSpPr>
        <p:spPr/>
        <p:txBody>
          <a:bodyPr/>
          <a:lstStyle/>
          <a:p>
            <a:r>
              <a:rPr lang="en-US" smtClean="0"/>
              <a:t>Doubly Linked Lists</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 2014 Goodrich, Tamassia, Goldwasser</a:t>
            </a:r>
            <a:endParaRPr lang="en-US" dirty="0"/>
          </a:p>
        </p:txBody>
      </p:sp>
      <p:sp>
        <p:nvSpPr>
          <p:cNvPr id="3" name="Footer Placeholder 2"/>
          <p:cNvSpPr>
            <a:spLocks noGrp="1"/>
          </p:cNvSpPr>
          <p:nvPr>
            <p:ph type="ftr" sz="quarter" idx="11"/>
          </p:nvPr>
        </p:nvSpPr>
        <p:spPr/>
        <p:txBody>
          <a:bodyPr/>
          <a:lstStyle/>
          <a:p>
            <a:r>
              <a:rPr lang="en-US" smtClean="0"/>
              <a:t>Doubly Linked Lists</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 2014 Goodrich, Tamassia, Goldwasser</a:t>
            </a:r>
            <a:endParaRPr lang="en-US" dirty="0"/>
          </a:p>
        </p:txBody>
      </p:sp>
      <p:sp>
        <p:nvSpPr>
          <p:cNvPr id="6" name="Footer Placeholder 5"/>
          <p:cNvSpPr>
            <a:spLocks noGrp="1"/>
          </p:cNvSpPr>
          <p:nvPr>
            <p:ph type="ftr" sz="quarter" idx="11"/>
          </p:nvPr>
        </p:nvSpPr>
        <p:spPr/>
        <p:txBody>
          <a:bodyPr/>
          <a:lstStyle/>
          <a:p>
            <a:r>
              <a:rPr lang="en-US" smtClean="0"/>
              <a:t>Doubly Linked Lists</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 2014 Goodrich, Tamassia, Goldwasser</a:t>
            </a:r>
            <a:endParaRPr lang="en-US" dirty="0"/>
          </a:p>
        </p:txBody>
      </p:sp>
      <p:sp>
        <p:nvSpPr>
          <p:cNvPr id="6" name="Footer Placeholder 5"/>
          <p:cNvSpPr>
            <a:spLocks noGrp="1"/>
          </p:cNvSpPr>
          <p:nvPr>
            <p:ph type="ftr" sz="quarter" idx="11"/>
          </p:nvPr>
        </p:nvSpPr>
        <p:spPr/>
        <p:txBody>
          <a:bodyPr/>
          <a:lstStyle/>
          <a:p>
            <a:r>
              <a:rPr lang="en-US" smtClean="0"/>
              <a:t>Doubly Linked Lists</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0">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r>
              <a:rPr lang="en-US" smtClean="0"/>
              <a:t>© 2014 Goodrich, Tamassia, Goldwasser</a:t>
            </a:r>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r>
              <a:rPr lang="en-US" smtClean="0"/>
              <a:t>Doubly Linked Lists</a:t>
            </a:r>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69" r:id="rId18"/>
  </p:sldLayoutIdLst>
  <p:hf sldNum="0"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0.wmf"/><Relationship Id="rId5" Type="http://schemas.openxmlformats.org/officeDocument/2006/relationships/image" Target="../media/image19.wmf"/><Relationship Id="rId4" Type="http://schemas.openxmlformats.org/officeDocument/2006/relationships/image" Target="../media/image18.wmf"/></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slideLayout" Target="../slideLayouts/slideLayout2.xml"/><Relationship Id="rId5" Type="http://schemas.openxmlformats.org/officeDocument/2006/relationships/image" Target="../media/image20.wmf"/><Relationship Id="rId4" Type="http://schemas.openxmlformats.org/officeDocument/2006/relationships/image" Target="../media/image19.wmf"/></Relationships>
</file>

<file path=ppt/slides/_rels/slide33.xml.rels><?xml version="1.0" encoding="UTF-8" standalone="yes"?>
<Relationships xmlns="http://schemas.openxmlformats.org/package/2006/relationships"><Relationship Id="rId3" Type="http://schemas.openxmlformats.org/officeDocument/2006/relationships/image" Target="../media/image260.png"/><Relationship Id="rId7" Type="http://schemas.openxmlformats.org/officeDocument/2006/relationships/image" Target="../media/image300.png"/><Relationship Id="rId2" Type="http://schemas.openxmlformats.org/officeDocument/2006/relationships/image" Target="../media/image250.png"/><Relationship Id="rId1" Type="http://schemas.openxmlformats.org/officeDocument/2006/relationships/slideLayout" Target="../slideLayouts/slideLayout2.xml"/><Relationship Id="rId6" Type="http://schemas.openxmlformats.org/officeDocument/2006/relationships/image" Target="../media/image290.png"/><Relationship Id="rId5" Type="http://schemas.openxmlformats.org/officeDocument/2006/relationships/image" Target="../media/image280.png"/><Relationship Id="rId4" Type="http://schemas.openxmlformats.org/officeDocument/2006/relationships/image" Target="../media/image270.png"/></Relationships>
</file>

<file path=ppt/slides/_rels/slide34.xml.rels><?xml version="1.0" encoding="UTF-8" standalone="yes"?>
<Relationships xmlns="http://schemas.openxmlformats.org/package/2006/relationships"><Relationship Id="rId3" Type="http://schemas.openxmlformats.org/officeDocument/2006/relationships/image" Target="../media/image320.png"/><Relationship Id="rId2" Type="http://schemas.openxmlformats.org/officeDocument/2006/relationships/image" Target="../media/image310.png"/><Relationship Id="rId1" Type="http://schemas.openxmlformats.org/officeDocument/2006/relationships/slideLayout" Target="../slideLayouts/slideLayout2.xml"/><Relationship Id="rId4" Type="http://schemas.openxmlformats.org/officeDocument/2006/relationships/image" Target="../media/image33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Layout" Target="../diagrams/layout1.xml"/><Relationship Id="rId7" Type="http://schemas.openxmlformats.org/officeDocument/2006/relationships/image" Target="../media/image4.gif"/><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Welcome to </a:t>
            </a:r>
            <a:br>
              <a:rPr lang="en-US" dirty="0"/>
            </a:br>
            <a:r>
              <a:rPr lang="en-US" dirty="0" smtClean="0"/>
              <a:t>CSCE 221: Data Structures</a:t>
            </a:r>
            <a:r>
              <a:rPr lang="en-US" dirty="0"/>
              <a:t/>
            </a:r>
            <a:br>
              <a:rPr lang="en-US" dirty="0"/>
            </a:b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844949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Computer Organization</a:t>
            </a:r>
            <a:endParaRPr lang="en-US" sz="2800" dirty="0"/>
          </a:p>
        </p:txBody>
      </p:sp>
      <p:sp>
        <p:nvSpPr>
          <p:cNvPr id="4" name="Rectangle 3"/>
          <p:cNvSpPr/>
          <p:nvPr/>
        </p:nvSpPr>
        <p:spPr>
          <a:xfrm>
            <a:off x="3947160" y="2097088"/>
            <a:ext cx="4297680" cy="26748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smtClean="0"/>
              <a:t>Central Processing Unit</a:t>
            </a:r>
          </a:p>
          <a:p>
            <a:pPr algn="ctr"/>
            <a:r>
              <a:rPr lang="en-US" dirty="0"/>
              <a:t>(</a:t>
            </a:r>
            <a:r>
              <a:rPr lang="en-US" dirty="0" smtClean="0"/>
              <a:t>CPU)</a:t>
            </a:r>
          </a:p>
          <a:p>
            <a:pPr marL="285750" indent="-285750">
              <a:buFont typeface="Arial" panose="020B0604020202020204" pitchFamily="34" charset="0"/>
              <a:buChar char="•"/>
            </a:pPr>
            <a:r>
              <a:rPr lang="en-US" dirty="0" smtClean="0"/>
              <a:t>Processes commands as 0’s and 1’s</a:t>
            </a:r>
          </a:p>
          <a:p>
            <a:pPr marL="285750" indent="-285750">
              <a:buFont typeface="Arial" panose="020B0604020202020204" pitchFamily="34" charset="0"/>
              <a:buChar char="•"/>
            </a:pPr>
            <a:r>
              <a:rPr lang="en-US" dirty="0" smtClean="0"/>
              <a:t>Performs </a:t>
            </a:r>
            <a:r>
              <a:rPr lang="en-US" dirty="0" err="1" smtClean="0"/>
              <a:t>arithmatic</a:t>
            </a:r>
            <a:endParaRPr lang="en-US" dirty="0" smtClean="0"/>
          </a:p>
          <a:p>
            <a:pPr marL="285750" indent="-285750">
              <a:buFont typeface="Arial" panose="020B0604020202020204" pitchFamily="34" charset="0"/>
              <a:buChar char="•"/>
            </a:pPr>
            <a:r>
              <a:rPr lang="en-US" dirty="0" smtClean="0"/>
              <a:t>Requests (reads) and writes to/from memory</a:t>
            </a:r>
          </a:p>
        </p:txBody>
      </p:sp>
      <p:sp>
        <p:nvSpPr>
          <p:cNvPr id="6" name="Rectangle 5"/>
          <p:cNvSpPr/>
          <p:nvPr/>
        </p:nvSpPr>
        <p:spPr>
          <a:xfrm>
            <a:off x="774894" y="2660548"/>
            <a:ext cx="2446020" cy="15659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Input</a:t>
            </a:r>
          </a:p>
          <a:p>
            <a:pPr marL="285750" indent="-285750">
              <a:buFont typeface="Arial" panose="020B0604020202020204" pitchFamily="34" charset="0"/>
              <a:buChar char="•"/>
            </a:pPr>
            <a:r>
              <a:rPr lang="en-US" dirty="0" smtClean="0"/>
              <a:t>Files</a:t>
            </a:r>
          </a:p>
          <a:p>
            <a:pPr marL="285750" indent="-285750">
              <a:buFont typeface="Arial" panose="020B0604020202020204" pitchFamily="34" charset="0"/>
              <a:buChar char="•"/>
            </a:pPr>
            <a:r>
              <a:rPr lang="en-US" dirty="0" smtClean="0"/>
              <a:t>Keyboard</a:t>
            </a:r>
          </a:p>
          <a:p>
            <a:pPr marL="285750" indent="-285750">
              <a:buFont typeface="Arial" panose="020B0604020202020204" pitchFamily="34" charset="0"/>
              <a:buChar char="•"/>
            </a:pPr>
            <a:r>
              <a:rPr lang="en-US" dirty="0" smtClean="0"/>
              <a:t>Mouse</a:t>
            </a:r>
          </a:p>
          <a:p>
            <a:pPr marL="285750" indent="-285750">
              <a:buFont typeface="Arial" panose="020B0604020202020204" pitchFamily="34" charset="0"/>
              <a:buChar char="•"/>
            </a:pPr>
            <a:r>
              <a:rPr lang="en-US" dirty="0" smtClean="0"/>
              <a:t>Etc.</a:t>
            </a:r>
            <a:endParaRPr lang="en-US" dirty="0"/>
          </a:p>
        </p:txBody>
      </p:sp>
      <p:sp>
        <p:nvSpPr>
          <p:cNvPr id="7" name="Rectangle 6"/>
          <p:cNvSpPr/>
          <p:nvPr/>
        </p:nvSpPr>
        <p:spPr>
          <a:xfrm>
            <a:off x="1354237" y="5419996"/>
            <a:ext cx="9493241" cy="13339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Memory</a:t>
            </a:r>
          </a:p>
          <a:p>
            <a:pPr marL="285750" indent="-285750">
              <a:buFont typeface="Arial" panose="020B0604020202020204" pitchFamily="34" charset="0"/>
              <a:buChar char="•"/>
            </a:pPr>
            <a:r>
              <a:rPr lang="en-US" dirty="0" smtClean="0"/>
              <a:t>Data encoded as 0s and 1s</a:t>
            </a:r>
          </a:p>
          <a:p>
            <a:pPr marL="285750" indent="-285750">
              <a:buFont typeface="Arial" panose="020B0604020202020204" pitchFamily="34" charset="0"/>
              <a:buChar char="•"/>
            </a:pPr>
            <a:r>
              <a:rPr lang="en-US" dirty="0" smtClean="0"/>
              <a:t>Cache</a:t>
            </a:r>
          </a:p>
          <a:p>
            <a:pPr marL="285750" indent="-285750">
              <a:buFont typeface="Arial" panose="020B0604020202020204" pitchFamily="34" charset="0"/>
              <a:buChar char="•"/>
            </a:pPr>
            <a:r>
              <a:rPr lang="en-US" dirty="0" smtClean="0"/>
              <a:t>Random Access Memory (RAM)</a:t>
            </a:r>
          </a:p>
          <a:p>
            <a:pPr marL="285750" indent="-285750">
              <a:buFont typeface="Arial" panose="020B0604020202020204" pitchFamily="34" charset="0"/>
              <a:buChar char="•"/>
            </a:pPr>
            <a:r>
              <a:rPr lang="en-US" dirty="0" smtClean="0"/>
              <a:t>Hard drive</a:t>
            </a:r>
            <a:endParaRPr lang="en-US" dirty="0"/>
          </a:p>
        </p:txBody>
      </p:sp>
      <p:sp>
        <p:nvSpPr>
          <p:cNvPr id="8" name="Rectangle 7"/>
          <p:cNvSpPr/>
          <p:nvPr/>
        </p:nvSpPr>
        <p:spPr>
          <a:xfrm>
            <a:off x="8971086" y="2649947"/>
            <a:ext cx="2514600" cy="15773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Output</a:t>
            </a:r>
          </a:p>
          <a:p>
            <a:pPr marL="285750" indent="-285750">
              <a:buFont typeface="Arial" panose="020B0604020202020204" pitchFamily="34" charset="0"/>
              <a:buChar char="•"/>
            </a:pPr>
            <a:r>
              <a:rPr lang="en-US" dirty="0" smtClean="0"/>
              <a:t>Monitor</a:t>
            </a:r>
          </a:p>
          <a:p>
            <a:pPr marL="285750" indent="-285750">
              <a:buFont typeface="Arial" panose="020B0604020202020204" pitchFamily="34" charset="0"/>
              <a:buChar char="•"/>
            </a:pPr>
            <a:r>
              <a:rPr lang="en-US" dirty="0" smtClean="0"/>
              <a:t>Force feedback</a:t>
            </a:r>
          </a:p>
          <a:p>
            <a:pPr marL="285750" indent="-285750">
              <a:buFont typeface="Arial" panose="020B0604020202020204" pitchFamily="34" charset="0"/>
              <a:buChar char="•"/>
            </a:pPr>
            <a:r>
              <a:rPr lang="en-US" dirty="0" smtClean="0"/>
              <a:t>Files</a:t>
            </a:r>
          </a:p>
          <a:p>
            <a:pPr marL="285750" indent="-285750">
              <a:buFont typeface="Arial" panose="020B0604020202020204" pitchFamily="34" charset="0"/>
              <a:buChar char="•"/>
            </a:pPr>
            <a:r>
              <a:rPr lang="en-US" dirty="0" smtClean="0"/>
              <a:t>Etc.</a:t>
            </a:r>
            <a:endParaRPr lang="en-US" dirty="0"/>
          </a:p>
        </p:txBody>
      </p:sp>
      <p:cxnSp>
        <p:nvCxnSpPr>
          <p:cNvPr id="10" name="Straight Arrow Connector 9"/>
          <p:cNvCxnSpPr>
            <a:stCxn id="6" idx="2"/>
          </p:cNvCxnSpPr>
          <p:nvPr/>
        </p:nvCxnSpPr>
        <p:spPr>
          <a:xfrm>
            <a:off x="1997904" y="4226458"/>
            <a:ext cx="0" cy="8539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8" idx="2"/>
          </p:cNvCxnSpPr>
          <p:nvPr/>
        </p:nvCxnSpPr>
        <p:spPr>
          <a:xfrm flipV="1">
            <a:off x="10228386" y="4227287"/>
            <a:ext cx="0" cy="8539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4" idx="2"/>
            <a:endCxn id="7" idx="0"/>
          </p:cNvCxnSpPr>
          <p:nvPr/>
        </p:nvCxnSpPr>
        <p:spPr>
          <a:xfrm>
            <a:off x="6096000" y="4771955"/>
            <a:ext cx="4858" cy="648041"/>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2"/>
          <a:stretch>
            <a:fillRect/>
          </a:stretch>
        </p:blipFill>
        <p:spPr>
          <a:xfrm>
            <a:off x="1825632" y="3356865"/>
            <a:ext cx="1437310" cy="808238"/>
          </a:xfrm>
          <a:prstGeom prst="rect">
            <a:avLst/>
          </a:prstGeom>
        </p:spPr>
      </p:pic>
      <p:pic>
        <p:nvPicPr>
          <p:cNvPr id="6146" name="Picture 2" descr="Image result for fi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3155" y="3526380"/>
            <a:ext cx="662531" cy="66253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cache in cpu"/>
          <p:cNvPicPr>
            <a:picLocks noChangeAspect="1" noChangeArrowheads="1"/>
          </p:cNvPicPr>
          <p:nvPr/>
        </p:nvPicPr>
        <p:blipFill rotWithShape="1">
          <a:blip r:embed="rId4">
            <a:extLst>
              <a:ext uri="{28A0092B-C50C-407E-A947-70E740481C1C}">
                <a14:useLocalDpi xmlns:a14="http://schemas.microsoft.com/office/drawing/2010/main" val="0"/>
              </a:ext>
            </a:extLst>
          </a:blip>
          <a:srcRect t="55185"/>
          <a:stretch/>
        </p:blipFill>
        <p:spPr bwMode="auto">
          <a:xfrm>
            <a:off x="5048658" y="5891642"/>
            <a:ext cx="3049527" cy="862314"/>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Group 25"/>
          <p:cNvGrpSpPr/>
          <p:nvPr/>
        </p:nvGrpSpPr>
        <p:grpSpPr>
          <a:xfrm>
            <a:off x="5048659" y="3575658"/>
            <a:ext cx="3133273" cy="1196297"/>
            <a:chOff x="4738710" y="4911446"/>
            <a:chExt cx="3133273" cy="1196297"/>
          </a:xfrm>
        </p:grpSpPr>
        <p:pic>
          <p:nvPicPr>
            <p:cNvPr id="28" name="Picture 4" descr="Image result for cache in cpu"/>
            <p:cNvPicPr>
              <a:picLocks noChangeAspect="1" noChangeArrowheads="1"/>
            </p:cNvPicPr>
            <p:nvPr/>
          </p:nvPicPr>
          <p:blipFill rotWithShape="1">
            <a:blip r:embed="rId4">
              <a:extLst>
                <a:ext uri="{28A0092B-C50C-407E-A947-70E740481C1C}">
                  <a14:useLocalDpi xmlns:a14="http://schemas.microsoft.com/office/drawing/2010/main" val="0"/>
                </a:ext>
              </a:extLst>
            </a:blip>
            <a:srcRect b="45704"/>
            <a:stretch/>
          </p:blipFill>
          <p:spPr bwMode="auto">
            <a:xfrm>
              <a:off x="4738710" y="4927778"/>
              <a:ext cx="3049527" cy="104475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a:stretch>
              <a:fillRect/>
            </a:stretch>
          </p:blipFill>
          <p:spPr>
            <a:xfrm>
              <a:off x="6473714" y="4911446"/>
              <a:ext cx="1398269" cy="1196297"/>
            </a:xfrm>
            <a:prstGeom prst="rect">
              <a:avLst/>
            </a:prstGeom>
          </p:spPr>
        </p:pic>
      </p:grpSp>
      <p:pic>
        <p:nvPicPr>
          <p:cNvPr id="37" name="Picture 36"/>
          <p:cNvPicPr>
            <a:picLocks noChangeAspect="1"/>
          </p:cNvPicPr>
          <p:nvPr/>
        </p:nvPicPr>
        <p:blipFill rotWithShape="1">
          <a:blip r:embed="rId6"/>
          <a:srcRect l="2338" t="13664" r="3687" b="12472"/>
          <a:stretch/>
        </p:blipFill>
        <p:spPr>
          <a:xfrm>
            <a:off x="8474979" y="5420618"/>
            <a:ext cx="1995705" cy="1333338"/>
          </a:xfrm>
          <a:prstGeom prst="rect">
            <a:avLst/>
          </a:prstGeom>
        </p:spPr>
      </p:pic>
      <p:cxnSp>
        <p:nvCxnSpPr>
          <p:cNvPr id="44" name="Straight Arrow Connector 43"/>
          <p:cNvCxnSpPr/>
          <p:nvPr/>
        </p:nvCxnSpPr>
        <p:spPr>
          <a:xfrm flipH="1" flipV="1">
            <a:off x="921055" y="5081187"/>
            <a:ext cx="11035593" cy="14788"/>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10305839" y="4696012"/>
            <a:ext cx="1149494" cy="369332"/>
          </a:xfrm>
          <a:prstGeom prst="rect">
            <a:avLst/>
          </a:prstGeom>
          <a:noFill/>
        </p:spPr>
        <p:txBody>
          <a:bodyPr wrap="square" rtlCol="0">
            <a:spAutoFit/>
          </a:bodyPr>
          <a:lstStyle/>
          <a:p>
            <a:pPr algn="ctr"/>
            <a:r>
              <a:rPr lang="en-US" dirty="0" smtClean="0">
                <a:solidFill>
                  <a:schemeClr val="accent1"/>
                </a:solidFill>
              </a:rPr>
              <a:t>Bus</a:t>
            </a:r>
            <a:endParaRPr lang="en-US" dirty="0">
              <a:solidFill>
                <a:schemeClr val="accent1"/>
              </a:solidFill>
            </a:endParaRPr>
          </a:p>
        </p:txBody>
      </p:sp>
    </p:spTree>
    <p:extLst>
      <p:ext uri="{BB962C8B-B14F-4D97-AF65-F5344CB8AC3E}">
        <p14:creationId xmlns:p14="http://schemas.microsoft.com/office/powerpoint/2010/main" val="20491355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Takeaways about memory</a:t>
            </a:r>
            <a:endParaRPr lang="en-US" dirty="0"/>
          </a:p>
        </p:txBody>
      </p:sp>
      <p:sp>
        <p:nvSpPr>
          <p:cNvPr id="3" name="Content Placeholder 2"/>
          <p:cNvSpPr>
            <a:spLocks noGrp="1"/>
          </p:cNvSpPr>
          <p:nvPr>
            <p:ph idx="1"/>
          </p:nvPr>
        </p:nvSpPr>
        <p:spPr/>
        <p:txBody>
          <a:bodyPr/>
          <a:lstStyle/>
          <a:p>
            <a:r>
              <a:rPr lang="en-US" dirty="0" smtClean="0"/>
              <a:t>Programs can operate more efficiently when data is close together, e.g., arrays. This is called </a:t>
            </a:r>
            <a:r>
              <a:rPr lang="en-US" b="1" dirty="0" smtClean="0">
                <a:solidFill>
                  <a:schemeClr val="accent1"/>
                </a:solidFill>
              </a:rPr>
              <a:t>locality</a:t>
            </a:r>
            <a:r>
              <a:rPr lang="en-US" dirty="0" smtClean="0"/>
              <a:t> of data. The reason it works better is the cache.</a:t>
            </a:r>
          </a:p>
          <a:p>
            <a:r>
              <a:rPr lang="en-US" dirty="0" smtClean="0"/>
              <a:t>Pointers are not usually located close to the data. They hurt locality.</a:t>
            </a:r>
            <a:endParaRPr lang="en-US" dirty="0"/>
          </a:p>
        </p:txBody>
      </p:sp>
      <p:pic>
        <p:nvPicPr>
          <p:cNvPr id="2052" name="Picture 4" descr="http://www.shadedrelief.com/natural3/images/earth_no_clou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8142" y="3933122"/>
            <a:ext cx="5319249" cy="2659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70394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Ch3.</a:t>
            </a:r>
            <a:br>
              <a:rPr lang="en-US" dirty="0" smtClean="0"/>
            </a:br>
            <a:r>
              <a:rPr lang="en-US" dirty="0" smtClean="0"/>
              <a:t>Fundamental Data Structures</a:t>
            </a:r>
            <a:endParaRPr lang="en-US" dirty="0"/>
          </a:p>
        </p:txBody>
      </p:sp>
      <p:sp>
        <p:nvSpPr>
          <p:cNvPr id="5" name="Subtitle 4"/>
          <p:cNvSpPr>
            <a:spLocks noGrp="1"/>
          </p:cNvSpPr>
          <p:nvPr>
            <p:ph type="subTitle" idx="1"/>
          </p:nvPr>
        </p:nvSpPr>
        <p:spPr/>
        <p:txBody>
          <a:bodyPr/>
          <a:lstStyle/>
          <a:p>
            <a:r>
              <a:rPr lang="en-US" dirty="0"/>
              <a:t>Acknowledgement: These slides are adapted from slides provided with Data Structures and Algorithms in </a:t>
            </a:r>
            <a:r>
              <a:rPr lang="en-US" dirty="0" smtClean="0"/>
              <a:t>Java, Goodrich</a:t>
            </a:r>
            <a:r>
              <a:rPr lang="en-US" dirty="0"/>
              <a:t>, </a:t>
            </a:r>
            <a:r>
              <a:rPr lang="en-US" dirty="0" err="1"/>
              <a:t>Tamassia</a:t>
            </a:r>
            <a:r>
              <a:rPr lang="en-US" dirty="0"/>
              <a:t> and </a:t>
            </a:r>
            <a:r>
              <a:rPr lang="en-US" dirty="0" err="1" smtClean="0"/>
              <a:t>Goldwasser</a:t>
            </a:r>
            <a:r>
              <a:rPr lang="en-US" dirty="0" smtClean="0"/>
              <a:t> </a:t>
            </a:r>
            <a:r>
              <a:rPr lang="en-US" dirty="0"/>
              <a:t>(Wiley </a:t>
            </a:r>
            <a:r>
              <a:rPr lang="en-US" dirty="0" smtClean="0"/>
              <a:t>2016)</a:t>
            </a:r>
            <a:endParaRPr lang="en-US" dirty="0"/>
          </a:p>
        </p:txBody>
      </p:sp>
    </p:spTree>
    <p:extLst>
      <p:ext uri="{BB962C8B-B14F-4D97-AF65-F5344CB8AC3E}">
        <p14:creationId xmlns:p14="http://schemas.microsoft.com/office/powerpoint/2010/main" val="9592049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ctrTitle"/>
          </p:nvPr>
        </p:nvSpPr>
        <p:spPr/>
        <p:txBody>
          <a:bodyPr/>
          <a:lstStyle/>
          <a:p>
            <a:r>
              <a:rPr lang="en-US" dirty="0" err="1" smtClean="0"/>
              <a:t>Ch</a:t>
            </a:r>
            <a:r>
              <a:rPr lang="en-US" dirty="0" smtClean="0"/>
              <a:t> 3.1 Arrays</a:t>
            </a:r>
            <a:endParaRPr lang="en-US" dirty="0"/>
          </a:p>
        </p:txBody>
      </p:sp>
      <p:sp>
        <p:nvSpPr>
          <p:cNvPr id="5" name="Subtitle 4"/>
          <p:cNvSpPr>
            <a:spLocks noGrp="1"/>
          </p:cNvSpPr>
          <p:nvPr>
            <p:ph type="subTitle" idx="1"/>
          </p:nvPr>
        </p:nvSpPr>
        <p:spPr/>
        <p:txBody>
          <a:bodyPr/>
          <a:lstStyle/>
          <a:p>
            <a:endParaRPr lang="en-US"/>
          </a:p>
        </p:txBody>
      </p:sp>
      <p:pic>
        <p:nvPicPr>
          <p:cNvPr id="2" name="Picture 1"/>
          <p:cNvPicPr>
            <a:picLocks noChangeAspect="1"/>
          </p:cNvPicPr>
          <p:nvPr/>
        </p:nvPicPr>
        <p:blipFill>
          <a:blip r:embed="rId3"/>
          <a:stretch>
            <a:fillRect/>
          </a:stretch>
        </p:blipFill>
        <p:spPr>
          <a:xfrm>
            <a:off x="7162800" y="2057400"/>
            <a:ext cx="2228088" cy="3123488"/>
          </a:xfrm>
          <a:prstGeom prst="rect">
            <a:avLst/>
          </a:prstGeom>
        </p:spPr>
      </p:pic>
    </p:spTree>
    <p:extLst>
      <p:ext uri="{BB962C8B-B14F-4D97-AF65-F5344CB8AC3E}">
        <p14:creationId xmlns:p14="http://schemas.microsoft.com/office/powerpoint/2010/main" val="35741484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r>
              <a:rPr lang="en-US" smtClean="0"/>
              <a:t>Array Definition</a:t>
            </a:r>
            <a:endParaRPr lang="en-US" dirty="0"/>
          </a:p>
        </p:txBody>
      </p:sp>
      <mc:AlternateContent xmlns:mc="http://schemas.openxmlformats.org/markup-compatibility/2006" xmlns:a14="http://schemas.microsoft.com/office/drawing/2010/main">
        <mc:Choice Requires="a14">
          <p:sp>
            <p:nvSpPr>
              <p:cNvPr id="9220" name="Rectangle 3" descr="Rectangle: Click to edit Master text styles&#10;Second level&#10;Third level&#10;Fourth level&#10;Fifth level"/>
              <p:cNvSpPr>
                <a:spLocks noGrp="1" noChangeArrowheads="1"/>
              </p:cNvSpPr>
              <p:nvPr>
                <p:ph idx="1"/>
              </p:nvPr>
            </p:nvSpPr>
            <p:spPr/>
            <p:txBody>
              <a:bodyPr>
                <a:normAutofit/>
              </a:bodyPr>
              <a:lstStyle/>
              <a:p>
                <a:r>
                  <a:rPr lang="en-US" dirty="0" smtClean="0"/>
                  <a:t>An </a:t>
                </a:r>
                <a:r>
                  <a:rPr lang="en-US" b="1" dirty="0" smtClean="0">
                    <a:solidFill>
                      <a:schemeClr val="accent1"/>
                    </a:solidFill>
                  </a:rPr>
                  <a:t>array</a:t>
                </a:r>
                <a:r>
                  <a:rPr lang="en-US" dirty="0" smtClean="0"/>
                  <a:t> is a sequenced collection of variables all of the same type. Each variable, or </a:t>
                </a:r>
                <a:r>
                  <a:rPr lang="en-US" b="1" dirty="0" smtClean="0">
                    <a:solidFill>
                      <a:schemeClr val="accent1"/>
                    </a:solidFill>
                  </a:rPr>
                  <a:t>cell</a:t>
                </a:r>
                <a:r>
                  <a:rPr lang="en-US" dirty="0" smtClean="0"/>
                  <a:t>, in an array has an </a:t>
                </a:r>
                <a:r>
                  <a:rPr lang="en-US" b="1" dirty="0" smtClean="0">
                    <a:solidFill>
                      <a:schemeClr val="accent1"/>
                    </a:solidFill>
                  </a:rPr>
                  <a:t>index</a:t>
                </a:r>
                <a:r>
                  <a:rPr lang="en-US" dirty="0" smtClean="0"/>
                  <a:t>, which uniquely refers to the value stored in that cell. The cells of an array, </a:t>
                </a:r>
                <a14:m>
                  <m:oMath xmlns:m="http://schemas.openxmlformats.org/officeDocument/2006/math">
                    <m:r>
                      <a:rPr lang="en-US" i="1" dirty="0" smtClean="0">
                        <a:latin typeface="Cambria Math" panose="02040503050406030204" pitchFamily="18" charset="0"/>
                      </a:rPr>
                      <m:t>𝐴</m:t>
                    </m:r>
                  </m:oMath>
                </a14:m>
                <a:r>
                  <a:rPr lang="en-US" dirty="0" smtClean="0"/>
                  <a:t>, are numbered </a:t>
                </a:r>
                <a14:m>
                  <m:oMath xmlns:m="http://schemas.openxmlformats.org/officeDocument/2006/math">
                    <m:r>
                      <a:rPr lang="en-US" i="1" dirty="0" smtClean="0">
                        <a:latin typeface="Cambria Math" panose="02040503050406030204" pitchFamily="18" charset="0"/>
                      </a:rPr>
                      <m:t>0</m:t>
                    </m:r>
                  </m:oMath>
                </a14:m>
                <a:r>
                  <a:rPr lang="en-US" dirty="0" smtClean="0"/>
                  <a:t>, </a:t>
                </a:r>
                <a14:m>
                  <m:oMath xmlns:m="http://schemas.openxmlformats.org/officeDocument/2006/math">
                    <m:r>
                      <a:rPr lang="en-US" i="1" dirty="0" smtClean="0">
                        <a:latin typeface="Cambria Math" panose="02040503050406030204" pitchFamily="18" charset="0"/>
                      </a:rPr>
                      <m:t>1</m:t>
                    </m:r>
                  </m:oMath>
                </a14:m>
                <a:r>
                  <a:rPr lang="en-US" dirty="0" smtClean="0"/>
                  <a:t>, </a:t>
                </a:r>
                <a14:m>
                  <m:oMath xmlns:m="http://schemas.openxmlformats.org/officeDocument/2006/math">
                    <m:r>
                      <a:rPr lang="en-US" i="1" dirty="0" smtClean="0">
                        <a:latin typeface="Cambria Math" panose="02040503050406030204" pitchFamily="18" charset="0"/>
                      </a:rPr>
                      <m:t>2</m:t>
                    </m:r>
                  </m:oMath>
                </a14:m>
                <a:r>
                  <a:rPr lang="en-US" dirty="0" smtClean="0"/>
                  <a:t>, and so on. </a:t>
                </a:r>
              </a:p>
              <a:p>
                <a:r>
                  <a:rPr lang="en-US" dirty="0" smtClean="0"/>
                  <a:t>Each value stored in an array is often called an </a:t>
                </a:r>
                <a:r>
                  <a:rPr lang="en-US" b="1" dirty="0" smtClean="0">
                    <a:solidFill>
                      <a:schemeClr val="accent1"/>
                    </a:solidFill>
                  </a:rPr>
                  <a:t>element</a:t>
                </a:r>
                <a:r>
                  <a:rPr lang="en-US" dirty="0" smtClean="0"/>
                  <a:t> of that array. </a:t>
                </a:r>
              </a:p>
              <a:p>
                <a:endParaRPr lang="en-US" dirty="0"/>
              </a:p>
            </p:txBody>
          </p:sp>
        </mc:Choice>
        <mc:Fallback xmlns="">
          <p:sp>
            <p:nvSpPr>
              <p:cNvPr id="9220" name="Rectangle 3" descr="Rectangle: Click to edit Master text styles&#10;Second level&#10;Third level&#10;Fourth level&#10;Fifth level"/>
              <p:cNvSpPr>
                <a:spLocks noGrp="1" noRot="1" noChangeAspect="1" noMove="1" noResize="1" noEditPoints="1" noAdjustHandles="1" noChangeArrowheads="1" noChangeShapeType="1" noTextEdit="1"/>
              </p:cNvSpPr>
              <p:nvPr>
                <p:ph idx="1"/>
              </p:nvPr>
            </p:nvSpPr>
            <p:spPr>
              <a:blipFill rotWithShape="0">
                <a:blip r:embed="rId2"/>
                <a:stretch>
                  <a:fillRect l="-1231" t="-2238"/>
                </a:stretch>
              </a:blipFill>
            </p:spPr>
            <p:txBody>
              <a:bodyPr/>
              <a:lstStyle/>
              <a:p>
                <a:r>
                  <a:rPr lang="en-US">
                    <a:noFill/>
                  </a:rPr>
                  <a:t> </a:t>
                </a:r>
              </a:p>
            </p:txBody>
          </p:sp>
        </mc:Fallback>
      </mc:AlternateContent>
      <p:grpSp>
        <p:nvGrpSpPr>
          <p:cNvPr id="5" name="Group 4"/>
          <p:cNvGrpSpPr/>
          <p:nvPr/>
        </p:nvGrpSpPr>
        <p:grpSpPr>
          <a:xfrm>
            <a:off x="3323753" y="4890911"/>
            <a:ext cx="5591647" cy="597675"/>
            <a:chOff x="3117731" y="4890911"/>
            <a:chExt cx="5591647" cy="597675"/>
          </a:xfrm>
        </p:grpSpPr>
        <p:sp>
          <p:nvSpPr>
            <p:cNvPr id="9221" name="Rectangle 58"/>
            <p:cNvSpPr>
              <a:spLocks noChangeArrowheads="1"/>
            </p:cNvSpPr>
            <p:nvPr/>
          </p:nvSpPr>
          <p:spPr bwMode="auto">
            <a:xfrm>
              <a:off x="3117731" y="4926651"/>
              <a:ext cx="29686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a:r>
                <a:rPr lang="en-US" b="1" i="1" dirty="0">
                  <a:latin typeface="Times New Roman" charset="0"/>
                </a:rPr>
                <a:t>A</a:t>
              </a:r>
              <a:endParaRPr lang="en-US" b="1" dirty="0"/>
            </a:p>
          </p:txBody>
        </p:sp>
        <p:sp>
          <p:nvSpPr>
            <p:cNvPr id="9222" name="Rectangle 59"/>
            <p:cNvSpPr>
              <a:spLocks noChangeArrowheads="1"/>
            </p:cNvSpPr>
            <p:nvPr/>
          </p:nvSpPr>
          <p:spPr bwMode="auto">
            <a:xfrm>
              <a:off x="3603978" y="5203650"/>
              <a:ext cx="11541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dirty="0">
                  <a:latin typeface="Times New Roman" charset="0"/>
                </a:rPr>
                <a:t>0</a:t>
              </a:r>
              <a:endParaRPr lang="en-US" dirty="0"/>
            </a:p>
          </p:txBody>
        </p:sp>
        <p:sp>
          <p:nvSpPr>
            <p:cNvPr id="9223" name="Rectangle 60"/>
            <p:cNvSpPr>
              <a:spLocks noChangeArrowheads="1"/>
            </p:cNvSpPr>
            <p:nvPr/>
          </p:nvSpPr>
          <p:spPr bwMode="auto">
            <a:xfrm>
              <a:off x="3908778" y="5203650"/>
              <a:ext cx="11541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dirty="0">
                  <a:latin typeface="Times New Roman" charset="0"/>
                </a:rPr>
                <a:t>1</a:t>
              </a:r>
              <a:endParaRPr lang="en-US" dirty="0"/>
            </a:p>
          </p:txBody>
        </p:sp>
        <p:sp>
          <p:nvSpPr>
            <p:cNvPr id="9224" name="Rectangle 61"/>
            <p:cNvSpPr>
              <a:spLocks noChangeArrowheads="1"/>
            </p:cNvSpPr>
            <p:nvPr/>
          </p:nvSpPr>
          <p:spPr bwMode="auto">
            <a:xfrm>
              <a:off x="4213578" y="5203650"/>
              <a:ext cx="11541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dirty="0">
                  <a:latin typeface="Times New Roman" charset="0"/>
                </a:rPr>
                <a:t>2</a:t>
              </a:r>
              <a:endParaRPr lang="en-US" dirty="0"/>
            </a:p>
          </p:txBody>
        </p:sp>
        <p:sp>
          <p:nvSpPr>
            <p:cNvPr id="9225" name="Rectangle 65"/>
            <p:cNvSpPr>
              <a:spLocks noChangeArrowheads="1"/>
            </p:cNvSpPr>
            <p:nvPr/>
          </p:nvSpPr>
          <p:spPr bwMode="auto">
            <a:xfrm>
              <a:off x="6880579" y="5203650"/>
              <a:ext cx="28257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a:r>
                <a:rPr lang="en-US" b="1" i="1">
                  <a:latin typeface="Times New Roman" charset="0"/>
                </a:rPr>
                <a:t>n</a:t>
              </a:r>
              <a:endParaRPr lang="en-US" b="1"/>
            </a:p>
          </p:txBody>
        </p:sp>
        <p:sp>
          <p:nvSpPr>
            <p:cNvPr id="9226" name="Rectangle 82"/>
            <p:cNvSpPr>
              <a:spLocks noChangeArrowheads="1"/>
            </p:cNvSpPr>
            <p:nvPr/>
          </p:nvSpPr>
          <p:spPr bwMode="auto">
            <a:xfrm>
              <a:off x="3527778" y="4890911"/>
              <a:ext cx="304800" cy="304800"/>
            </a:xfrm>
            <a:prstGeom prst="rect">
              <a:avLst/>
            </a:prstGeom>
            <a:solidFill>
              <a:schemeClr val="accent1"/>
            </a:solidFill>
            <a:ln w="38100">
              <a:solidFill>
                <a:schemeClr val="tx1"/>
              </a:solidFill>
              <a:miter lim="800000"/>
              <a:headEnd/>
              <a:tailEnd/>
            </a:ln>
          </p:spPr>
          <p:txBody>
            <a:bodyPr wrap="none" anchor="ctr"/>
            <a:lstStyle/>
            <a:p>
              <a:pPr algn="ctr"/>
              <a:endParaRPr lang="en-US"/>
            </a:p>
          </p:txBody>
        </p:sp>
        <p:sp>
          <p:nvSpPr>
            <p:cNvPr id="9227" name="Rectangle 83"/>
            <p:cNvSpPr>
              <a:spLocks noChangeArrowheads="1"/>
            </p:cNvSpPr>
            <p:nvPr/>
          </p:nvSpPr>
          <p:spPr bwMode="auto">
            <a:xfrm>
              <a:off x="3832578" y="4890911"/>
              <a:ext cx="304800" cy="304800"/>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9228" name="Rectangle 84"/>
            <p:cNvSpPr>
              <a:spLocks noChangeArrowheads="1"/>
            </p:cNvSpPr>
            <p:nvPr/>
          </p:nvSpPr>
          <p:spPr bwMode="auto">
            <a:xfrm>
              <a:off x="4137378" y="4890911"/>
              <a:ext cx="304800" cy="304800"/>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9229" name="Rectangle 85"/>
            <p:cNvSpPr>
              <a:spLocks noChangeArrowheads="1"/>
            </p:cNvSpPr>
            <p:nvPr/>
          </p:nvSpPr>
          <p:spPr bwMode="auto">
            <a:xfrm>
              <a:off x="4442178" y="4890911"/>
              <a:ext cx="304800" cy="304800"/>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9230" name="Rectangle 86"/>
            <p:cNvSpPr>
              <a:spLocks noChangeArrowheads="1"/>
            </p:cNvSpPr>
            <p:nvPr/>
          </p:nvSpPr>
          <p:spPr bwMode="auto">
            <a:xfrm>
              <a:off x="4746978" y="4890911"/>
              <a:ext cx="304800" cy="304800"/>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9231" name="Rectangle 87"/>
            <p:cNvSpPr>
              <a:spLocks noChangeArrowheads="1"/>
            </p:cNvSpPr>
            <p:nvPr/>
          </p:nvSpPr>
          <p:spPr bwMode="auto">
            <a:xfrm>
              <a:off x="5051778" y="4890911"/>
              <a:ext cx="304800" cy="304800"/>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9232" name="Rectangle 88"/>
            <p:cNvSpPr>
              <a:spLocks noChangeArrowheads="1"/>
            </p:cNvSpPr>
            <p:nvPr/>
          </p:nvSpPr>
          <p:spPr bwMode="auto">
            <a:xfrm>
              <a:off x="5356578" y="4890911"/>
              <a:ext cx="304800" cy="304800"/>
            </a:xfrm>
            <a:prstGeom prst="rect">
              <a:avLst/>
            </a:prstGeom>
            <a:solidFill>
              <a:schemeClr val="accent2"/>
            </a:solidFill>
            <a:ln w="38100">
              <a:solidFill>
                <a:schemeClr val="tx1"/>
              </a:solidFill>
              <a:miter lim="800000"/>
              <a:headEnd/>
              <a:tailEnd/>
            </a:ln>
          </p:spPr>
          <p:txBody>
            <a:bodyPr wrap="none" anchor="ctr"/>
            <a:lstStyle/>
            <a:p>
              <a:pPr algn="ctr"/>
              <a:endParaRPr lang="en-US"/>
            </a:p>
          </p:txBody>
        </p:sp>
        <p:sp>
          <p:nvSpPr>
            <p:cNvPr id="9233" name="Rectangle 89"/>
            <p:cNvSpPr>
              <a:spLocks noChangeArrowheads="1"/>
            </p:cNvSpPr>
            <p:nvPr/>
          </p:nvSpPr>
          <p:spPr bwMode="auto">
            <a:xfrm>
              <a:off x="5661378" y="4890911"/>
              <a:ext cx="304800" cy="304800"/>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9234" name="Rectangle 90"/>
            <p:cNvSpPr>
              <a:spLocks noChangeArrowheads="1"/>
            </p:cNvSpPr>
            <p:nvPr/>
          </p:nvSpPr>
          <p:spPr bwMode="auto">
            <a:xfrm>
              <a:off x="5966178" y="4890911"/>
              <a:ext cx="304800" cy="304800"/>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9235" name="Rectangle 91"/>
            <p:cNvSpPr>
              <a:spLocks noChangeArrowheads="1"/>
            </p:cNvSpPr>
            <p:nvPr/>
          </p:nvSpPr>
          <p:spPr bwMode="auto">
            <a:xfrm>
              <a:off x="6270978" y="4890911"/>
              <a:ext cx="304800" cy="304800"/>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9236" name="Rectangle 92"/>
            <p:cNvSpPr>
              <a:spLocks noChangeArrowheads="1"/>
            </p:cNvSpPr>
            <p:nvPr/>
          </p:nvSpPr>
          <p:spPr bwMode="auto">
            <a:xfrm>
              <a:off x="6575778" y="4890911"/>
              <a:ext cx="304800" cy="304800"/>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9237" name="Rectangle 93"/>
            <p:cNvSpPr>
              <a:spLocks noChangeArrowheads="1"/>
            </p:cNvSpPr>
            <p:nvPr/>
          </p:nvSpPr>
          <p:spPr bwMode="auto">
            <a:xfrm>
              <a:off x="6880578" y="4890911"/>
              <a:ext cx="304800" cy="304800"/>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9238" name="Rectangle 94"/>
            <p:cNvSpPr>
              <a:spLocks noChangeArrowheads="1"/>
            </p:cNvSpPr>
            <p:nvPr/>
          </p:nvSpPr>
          <p:spPr bwMode="auto">
            <a:xfrm>
              <a:off x="7185378" y="4890911"/>
              <a:ext cx="304800" cy="304800"/>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9239" name="Rectangle 95"/>
            <p:cNvSpPr>
              <a:spLocks noChangeArrowheads="1"/>
            </p:cNvSpPr>
            <p:nvPr/>
          </p:nvSpPr>
          <p:spPr bwMode="auto">
            <a:xfrm>
              <a:off x="7490178" y="4890911"/>
              <a:ext cx="304800" cy="304800"/>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9240" name="Rectangle 96"/>
            <p:cNvSpPr>
              <a:spLocks noChangeArrowheads="1"/>
            </p:cNvSpPr>
            <p:nvPr/>
          </p:nvSpPr>
          <p:spPr bwMode="auto">
            <a:xfrm>
              <a:off x="7794978" y="4890911"/>
              <a:ext cx="304800" cy="304800"/>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9241" name="Rectangle 97"/>
            <p:cNvSpPr>
              <a:spLocks noChangeArrowheads="1"/>
            </p:cNvSpPr>
            <p:nvPr/>
          </p:nvSpPr>
          <p:spPr bwMode="auto">
            <a:xfrm>
              <a:off x="8099778" y="4890911"/>
              <a:ext cx="304800" cy="304800"/>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9242" name="Rectangle 98"/>
            <p:cNvSpPr>
              <a:spLocks noChangeArrowheads="1"/>
            </p:cNvSpPr>
            <p:nvPr/>
          </p:nvSpPr>
          <p:spPr bwMode="auto">
            <a:xfrm>
              <a:off x="8404578" y="4890911"/>
              <a:ext cx="304800" cy="304800"/>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9243" name="Rectangle 130"/>
            <p:cNvSpPr>
              <a:spLocks noChangeArrowheads="1"/>
            </p:cNvSpPr>
            <p:nvPr/>
          </p:nvSpPr>
          <p:spPr bwMode="auto">
            <a:xfrm>
              <a:off x="5356579" y="5211587"/>
              <a:ext cx="28257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a:r>
                <a:rPr lang="en-US" b="1" i="1">
                  <a:latin typeface="Times New Roman" charset="0"/>
                </a:rPr>
                <a:t>i</a:t>
              </a:r>
              <a:endParaRPr lang="en-US" b="1"/>
            </a:p>
          </p:txBody>
        </p:sp>
      </p:grpSp>
    </p:spTree>
    <p:extLst>
      <p:ext uri="{BB962C8B-B14F-4D97-AF65-F5344CB8AC3E}">
        <p14:creationId xmlns:p14="http://schemas.microsoft.com/office/powerpoint/2010/main" val="12974785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r>
              <a:rPr lang="en-US" smtClean="0"/>
              <a:t>Array Length and Capacity</a:t>
            </a:r>
            <a:endParaRPr lang="en-US" dirty="0"/>
          </a:p>
        </p:txBody>
      </p:sp>
      <mc:AlternateContent xmlns:mc="http://schemas.openxmlformats.org/markup-compatibility/2006" xmlns:a14="http://schemas.microsoft.com/office/drawing/2010/main">
        <mc:Choice Requires="a14">
          <p:sp>
            <p:nvSpPr>
              <p:cNvPr id="9220" name="Rectangle 3" descr="Rectangle: Click to edit Master text styles&#10;Second level&#10;Third level&#10;Fourth level&#10;Fifth level"/>
              <p:cNvSpPr>
                <a:spLocks noGrp="1" noChangeArrowheads="1"/>
              </p:cNvSpPr>
              <p:nvPr>
                <p:ph idx="1"/>
              </p:nvPr>
            </p:nvSpPr>
            <p:spPr/>
            <p:txBody>
              <a:bodyPr>
                <a:normAutofit/>
              </a:bodyPr>
              <a:lstStyle/>
              <a:p>
                <a:r>
                  <a:rPr lang="en-US" dirty="0" smtClean="0"/>
                  <a:t>Since the length of an array determines the maximum number of things that can be stored in the array, we will sometimes refer to the length of an array as its </a:t>
                </a:r>
                <a:r>
                  <a:rPr lang="en-US" b="1" dirty="0" smtClean="0">
                    <a:solidFill>
                      <a:schemeClr val="accent1"/>
                    </a:solidFill>
                  </a:rPr>
                  <a:t>capacity</a:t>
                </a:r>
                <a:r>
                  <a:rPr lang="en-US" dirty="0" smtClean="0"/>
                  <a:t>. </a:t>
                </a:r>
              </a:p>
              <a:p>
                <a:r>
                  <a:rPr lang="en-US" dirty="0" smtClean="0"/>
                  <a:t>In Java, the length of an array named </a:t>
                </a:r>
                <a:r>
                  <a:rPr lang="en-US" dirty="0" smtClean="0">
                    <a:latin typeface="Courier New" panose="02070309020205020404" pitchFamily="49" charset="0"/>
                    <a:cs typeface="Courier New" panose="02070309020205020404" pitchFamily="49" charset="0"/>
                  </a:rPr>
                  <a:t>a</a:t>
                </a:r>
                <a:r>
                  <a:rPr lang="en-US" dirty="0" smtClean="0"/>
                  <a:t> can be accessed using the syntax </a:t>
                </a:r>
                <a:r>
                  <a:rPr lang="en-US" dirty="0" err="1" smtClean="0">
                    <a:latin typeface="Courier New" panose="02070309020205020404" pitchFamily="49" charset="0"/>
                    <a:cs typeface="Courier New" panose="02070309020205020404" pitchFamily="49" charset="0"/>
                  </a:rPr>
                  <a:t>a.length</a:t>
                </a:r>
                <a:r>
                  <a:rPr lang="en-US" dirty="0" smtClean="0"/>
                  <a:t>. Thus, the cells of an array, </a:t>
                </a:r>
                <a:r>
                  <a:rPr lang="en-US" dirty="0" smtClean="0">
                    <a:latin typeface="Courier New" panose="02070309020205020404" pitchFamily="49" charset="0"/>
                    <a:cs typeface="Courier New" panose="02070309020205020404" pitchFamily="49" charset="0"/>
                  </a:rPr>
                  <a:t>a</a:t>
                </a:r>
                <a:r>
                  <a:rPr lang="en-US" dirty="0" smtClean="0"/>
                  <a:t>, are numbered 0, 1, 2, and so on, up through </a:t>
                </a:r>
                <a:r>
                  <a:rPr lang="en-US" dirty="0" smtClean="0">
                    <a:latin typeface="Courier New" panose="02070309020205020404" pitchFamily="49" charset="0"/>
                    <a:cs typeface="Courier New" panose="02070309020205020404" pitchFamily="49" charset="0"/>
                  </a:rPr>
                  <a:t>a.length−1</a:t>
                </a:r>
                <a:r>
                  <a:rPr lang="en-US" dirty="0" smtClean="0"/>
                  <a:t>, and the cell with index </a:t>
                </a:r>
                <a14:m>
                  <m:oMath xmlns:m="http://schemas.openxmlformats.org/officeDocument/2006/math">
                    <m:r>
                      <a:rPr lang="en-US" b="0" i="1" smtClean="0">
                        <a:latin typeface="Cambria Math" panose="02040503050406030204" pitchFamily="18" charset="0"/>
                      </a:rPr>
                      <m:t>𝑘</m:t>
                    </m:r>
                  </m:oMath>
                </a14:m>
                <a:r>
                  <a:rPr lang="en-US" dirty="0" smtClean="0"/>
                  <a:t> can be accessed with syntax </a:t>
                </a:r>
                <a:r>
                  <a:rPr lang="en-US" dirty="0" smtClean="0">
                    <a:latin typeface="Courier New" panose="02070309020205020404" pitchFamily="49" charset="0"/>
                    <a:cs typeface="Courier New" panose="02070309020205020404" pitchFamily="49" charset="0"/>
                  </a:rPr>
                  <a:t>a[k]</a:t>
                </a:r>
                <a:r>
                  <a:rPr lang="en-US" dirty="0" smtClean="0"/>
                  <a:t>. </a:t>
                </a:r>
              </a:p>
              <a:p>
                <a:endParaRPr lang="en-US" dirty="0"/>
              </a:p>
            </p:txBody>
          </p:sp>
        </mc:Choice>
        <mc:Fallback xmlns="">
          <p:sp>
            <p:nvSpPr>
              <p:cNvPr id="9220" name="Rectangle 3" descr="Rectangle: Click to edit Master text styles&#10;Second level&#10;Third level&#10;Fourth level&#10;Fifth level"/>
              <p:cNvSpPr>
                <a:spLocks noGrp="1" noRot="1" noChangeAspect="1" noMove="1" noResize="1" noEditPoints="1" noAdjustHandles="1" noChangeArrowheads="1" noChangeShapeType="1" noTextEdit="1"/>
              </p:cNvSpPr>
              <p:nvPr>
                <p:ph idx="1"/>
              </p:nvPr>
            </p:nvSpPr>
            <p:spPr>
              <a:blipFill rotWithShape="0">
                <a:blip r:embed="rId2"/>
                <a:stretch>
                  <a:fillRect l="-1231" t="-2238"/>
                </a:stretch>
              </a:blipFill>
            </p:spPr>
            <p:txBody>
              <a:bodyPr/>
              <a:lstStyle/>
              <a:p>
                <a:r>
                  <a:rPr lang="en-US">
                    <a:noFill/>
                  </a:rPr>
                  <a:t> </a:t>
                </a:r>
              </a:p>
            </p:txBody>
          </p:sp>
        </mc:Fallback>
      </mc:AlternateContent>
      <p:grpSp>
        <p:nvGrpSpPr>
          <p:cNvPr id="5" name="Group 4"/>
          <p:cNvGrpSpPr/>
          <p:nvPr/>
        </p:nvGrpSpPr>
        <p:grpSpPr>
          <a:xfrm>
            <a:off x="3429000" y="5791200"/>
            <a:ext cx="5486400" cy="597675"/>
            <a:chOff x="3211689" y="5791200"/>
            <a:chExt cx="5486400" cy="597675"/>
          </a:xfrm>
        </p:grpSpPr>
        <p:sp>
          <p:nvSpPr>
            <p:cNvPr id="9221" name="Rectangle 58"/>
            <p:cNvSpPr>
              <a:spLocks noChangeArrowheads="1"/>
            </p:cNvSpPr>
            <p:nvPr/>
          </p:nvSpPr>
          <p:spPr bwMode="auto">
            <a:xfrm>
              <a:off x="3211689" y="5791200"/>
              <a:ext cx="29686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a:r>
                <a:rPr lang="en-US" b="1" i="1" dirty="0">
                  <a:latin typeface="Times New Roman" charset="0"/>
                </a:rPr>
                <a:t>a</a:t>
              </a:r>
              <a:endParaRPr lang="en-US" b="1" dirty="0"/>
            </a:p>
          </p:txBody>
        </p:sp>
        <p:sp>
          <p:nvSpPr>
            <p:cNvPr id="9222" name="Rectangle 59"/>
            <p:cNvSpPr>
              <a:spLocks noChangeArrowheads="1"/>
            </p:cNvSpPr>
            <p:nvPr/>
          </p:nvSpPr>
          <p:spPr bwMode="auto">
            <a:xfrm>
              <a:off x="3592689" y="6103939"/>
              <a:ext cx="11541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a:latin typeface="Times New Roman" charset="0"/>
                </a:rPr>
                <a:t>0</a:t>
              </a:r>
              <a:endParaRPr lang="en-US"/>
            </a:p>
          </p:txBody>
        </p:sp>
        <p:sp>
          <p:nvSpPr>
            <p:cNvPr id="9223" name="Rectangle 60"/>
            <p:cNvSpPr>
              <a:spLocks noChangeArrowheads="1"/>
            </p:cNvSpPr>
            <p:nvPr/>
          </p:nvSpPr>
          <p:spPr bwMode="auto">
            <a:xfrm>
              <a:off x="3897489" y="6103939"/>
              <a:ext cx="11541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a:latin typeface="Times New Roman" charset="0"/>
                </a:rPr>
                <a:t>1</a:t>
              </a:r>
              <a:endParaRPr lang="en-US"/>
            </a:p>
          </p:txBody>
        </p:sp>
        <p:sp>
          <p:nvSpPr>
            <p:cNvPr id="9224" name="Rectangle 61"/>
            <p:cNvSpPr>
              <a:spLocks noChangeArrowheads="1"/>
            </p:cNvSpPr>
            <p:nvPr/>
          </p:nvSpPr>
          <p:spPr bwMode="auto">
            <a:xfrm>
              <a:off x="4202289" y="6103939"/>
              <a:ext cx="11541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a:latin typeface="Times New Roman" charset="0"/>
                </a:rPr>
                <a:t>2</a:t>
              </a:r>
              <a:endParaRPr lang="en-US"/>
            </a:p>
          </p:txBody>
        </p:sp>
        <p:sp>
          <p:nvSpPr>
            <p:cNvPr id="9225" name="Rectangle 65"/>
            <p:cNvSpPr>
              <a:spLocks noChangeArrowheads="1"/>
            </p:cNvSpPr>
            <p:nvPr/>
          </p:nvSpPr>
          <p:spPr bwMode="auto">
            <a:xfrm>
              <a:off x="6869290" y="6103939"/>
              <a:ext cx="28257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a:r>
                <a:rPr lang="en-US" b="1" i="1">
                  <a:latin typeface="Times New Roman" charset="0"/>
                </a:rPr>
                <a:t>n</a:t>
              </a:r>
              <a:endParaRPr lang="en-US" b="1"/>
            </a:p>
          </p:txBody>
        </p:sp>
        <p:sp>
          <p:nvSpPr>
            <p:cNvPr id="9226" name="Rectangle 82"/>
            <p:cNvSpPr>
              <a:spLocks noChangeArrowheads="1"/>
            </p:cNvSpPr>
            <p:nvPr/>
          </p:nvSpPr>
          <p:spPr bwMode="auto">
            <a:xfrm>
              <a:off x="3516489" y="5791200"/>
              <a:ext cx="304800" cy="304800"/>
            </a:xfrm>
            <a:prstGeom prst="rect">
              <a:avLst/>
            </a:prstGeom>
            <a:solidFill>
              <a:schemeClr val="accent1"/>
            </a:solidFill>
            <a:ln w="38100">
              <a:solidFill>
                <a:schemeClr val="tx1"/>
              </a:solidFill>
              <a:miter lim="800000"/>
              <a:headEnd/>
              <a:tailEnd/>
            </a:ln>
          </p:spPr>
          <p:txBody>
            <a:bodyPr wrap="none" anchor="ctr"/>
            <a:lstStyle/>
            <a:p>
              <a:pPr algn="ctr"/>
              <a:endParaRPr lang="en-US"/>
            </a:p>
          </p:txBody>
        </p:sp>
        <p:sp>
          <p:nvSpPr>
            <p:cNvPr id="9227" name="Rectangle 83"/>
            <p:cNvSpPr>
              <a:spLocks noChangeArrowheads="1"/>
            </p:cNvSpPr>
            <p:nvPr/>
          </p:nvSpPr>
          <p:spPr bwMode="auto">
            <a:xfrm>
              <a:off x="3821289" y="5791200"/>
              <a:ext cx="304800" cy="304800"/>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9228" name="Rectangle 84"/>
            <p:cNvSpPr>
              <a:spLocks noChangeArrowheads="1"/>
            </p:cNvSpPr>
            <p:nvPr/>
          </p:nvSpPr>
          <p:spPr bwMode="auto">
            <a:xfrm>
              <a:off x="4126089" y="5791200"/>
              <a:ext cx="304800" cy="304800"/>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9229" name="Rectangle 85"/>
            <p:cNvSpPr>
              <a:spLocks noChangeArrowheads="1"/>
            </p:cNvSpPr>
            <p:nvPr/>
          </p:nvSpPr>
          <p:spPr bwMode="auto">
            <a:xfrm>
              <a:off x="4430889" y="5791200"/>
              <a:ext cx="304800" cy="304800"/>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9230" name="Rectangle 86"/>
            <p:cNvSpPr>
              <a:spLocks noChangeArrowheads="1"/>
            </p:cNvSpPr>
            <p:nvPr/>
          </p:nvSpPr>
          <p:spPr bwMode="auto">
            <a:xfrm>
              <a:off x="4735689" y="5791200"/>
              <a:ext cx="304800" cy="304800"/>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9231" name="Rectangle 87"/>
            <p:cNvSpPr>
              <a:spLocks noChangeArrowheads="1"/>
            </p:cNvSpPr>
            <p:nvPr/>
          </p:nvSpPr>
          <p:spPr bwMode="auto">
            <a:xfrm>
              <a:off x="5040489" y="5791200"/>
              <a:ext cx="304800" cy="304800"/>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9232" name="Rectangle 88"/>
            <p:cNvSpPr>
              <a:spLocks noChangeArrowheads="1"/>
            </p:cNvSpPr>
            <p:nvPr/>
          </p:nvSpPr>
          <p:spPr bwMode="auto">
            <a:xfrm>
              <a:off x="5345289" y="5791200"/>
              <a:ext cx="304800" cy="304800"/>
            </a:xfrm>
            <a:prstGeom prst="rect">
              <a:avLst/>
            </a:prstGeom>
            <a:solidFill>
              <a:schemeClr val="accent2"/>
            </a:solidFill>
            <a:ln w="38100">
              <a:solidFill>
                <a:schemeClr val="tx1"/>
              </a:solidFill>
              <a:miter lim="800000"/>
              <a:headEnd/>
              <a:tailEnd/>
            </a:ln>
          </p:spPr>
          <p:txBody>
            <a:bodyPr wrap="none" anchor="ctr"/>
            <a:lstStyle/>
            <a:p>
              <a:pPr algn="ctr"/>
              <a:endParaRPr lang="en-US"/>
            </a:p>
          </p:txBody>
        </p:sp>
        <p:sp>
          <p:nvSpPr>
            <p:cNvPr id="9233" name="Rectangle 89"/>
            <p:cNvSpPr>
              <a:spLocks noChangeArrowheads="1"/>
            </p:cNvSpPr>
            <p:nvPr/>
          </p:nvSpPr>
          <p:spPr bwMode="auto">
            <a:xfrm>
              <a:off x="5650089" y="5791200"/>
              <a:ext cx="304800" cy="304800"/>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9234" name="Rectangle 90"/>
            <p:cNvSpPr>
              <a:spLocks noChangeArrowheads="1"/>
            </p:cNvSpPr>
            <p:nvPr/>
          </p:nvSpPr>
          <p:spPr bwMode="auto">
            <a:xfrm>
              <a:off x="5954889" y="5791200"/>
              <a:ext cx="304800" cy="304800"/>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9235" name="Rectangle 91"/>
            <p:cNvSpPr>
              <a:spLocks noChangeArrowheads="1"/>
            </p:cNvSpPr>
            <p:nvPr/>
          </p:nvSpPr>
          <p:spPr bwMode="auto">
            <a:xfrm>
              <a:off x="6259689" y="5791200"/>
              <a:ext cx="304800" cy="304800"/>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9236" name="Rectangle 92"/>
            <p:cNvSpPr>
              <a:spLocks noChangeArrowheads="1"/>
            </p:cNvSpPr>
            <p:nvPr/>
          </p:nvSpPr>
          <p:spPr bwMode="auto">
            <a:xfrm>
              <a:off x="6564489" y="5791200"/>
              <a:ext cx="304800" cy="304800"/>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9237" name="Rectangle 93"/>
            <p:cNvSpPr>
              <a:spLocks noChangeArrowheads="1"/>
            </p:cNvSpPr>
            <p:nvPr/>
          </p:nvSpPr>
          <p:spPr bwMode="auto">
            <a:xfrm>
              <a:off x="6869289" y="5791200"/>
              <a:ext cx="304800" cy="304800"/>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9238" name="Rectangle 94"/>
            <p:cNvSpPr>
              <a:spLocks noChangeArrowheads="1"/>
            </p:cNvSpPr>
            <p:nvPr/>
          </p:nvSpPr>
          <p:spPr bwMode="auto">
            <a:xfrm>
              <a:off x="7174089" y="5791200"/>
              <a:ext cx="304800" cy="304800"/>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9239" name="Rectangle 95"/>
            <p:cNvSpPr>
              <a:spLocks noChangeArrowheads="1"/>
            </p:cNvSpPr>
            <p:nvPr/>
          </p:nvSpPr>
          <p:spPr bwMode="auto">
            <a:xfrm>
              <a:off x="7478889" y="5791200"/>
              <a:ext cx="304800" cy="304800"/>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9240" name="Rectangle 96"/>
            <p:cNvSpPr>
              <a:spLocks noChangeArrowheads="1"/>
            </p:cNvSpPr>
            <p:nvPr/>
          </p:nvSpPr>
          <p:spPr bwMode="auto">
            <a:xfrm>
              <a:off x="7783689" y="5791200"/>
              <a:ext cx="304800" cy="304800"/>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9241" name="Rectangle 97"/>
            <p:cNvSpPr>
              <a:spLocks noChangeArrowheads="1"/>
            </p:cNvSpPr>
            <p:nvPr/>
          </p:nvSpPr>
          <p:spPr bwMode="auto">
            <a:xfrm>
              <a:off x="8088489" y="5791200"/>
              <a:ext cx="304800" cy="304800"/>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9242" name="Rectangle 98"/>
            <p:cNvSpPr>
              <a:spLocks noChangeArrowheads="1"/>
            </p:cNvSpPr>
            <p:nvPr/>
          </p:nvSpPr>
          <p:spPr bwMode="auto">
            <a:xfrm>
              <a:off x="8393289" y="5791200"/>
              <a:ext cx="304800" cy="304800"/>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9243" name="Rectangle 130"/>
            <p:cNvSpPr>
              <a:spLocks noChangeArrowheads="1"/>
            </p:cNvSpPr>
            <p:nvPr/>
          </p:nvSpPr>
          <p:spPr bwMode="auto">
            <a:xfrm>
              <a:off x="5345290" y="6111876"/>
              <a:ext cx="28257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a:r>
                <a:rPr lang="en-US" b="1" i="1" dirty="0">
                  <a:latin typeface="Times New Roman" charset="0"/>
                </a:rPr>
                <a:t>k</a:t>
              </a:r>
              <a:endParaRPr lang="en-US" b="1" dirty="0"/>
            </a:p>
          </p:txBody>
        </p:sp>
      </p:grpSp>
    </p:spTree>
    <p:extLst>
      <p:ext uri="{BB962C8B-B14F-4D97-AF65-F5344CB8AC3E}">
        <p14:creationId xmlns:p14="http://schemas.microsoft.com/office/powerpoint/2010/main" val="2198744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Declaring Arrays (first way)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41412" y="2249487"/>
                <a:ext cx="9905999" cy="3931534"/>
              </a:xfrm>
            </p:spPr>
            <p:txBody>
              <a:bodyPr>
                <a:normAutofit fontScale="92500" lnSpcReduction="10000"/>
              </a:bodyPr>
              <a:lstStyle/>
              <a:p>
                <a:r>
                  <a:rPr lang="en-US" dirty="0" smtClean="0"/>
                  <a:t>The first way to create an array is to use an assignment to a literal form when initially declaring the array, using a syntax as: </a:t>
                </a:r>
                <a:br>
                  <a:rPr lang="en-US" dirty="0" smtClean="0"/>
                </a:br>
                <a:r>
                  <a:rPr lang="en-US" dirty="0"/>
                  <a:t/>
                </a:r>
                <a:br>
                  <a:rPr lang="en-US" dirty="0"/>
                </a:br>
                <a:r>
                  <a:rPr lang="en-US" b="1" dirty="0" err="1">
                    <a:latin typeface="Courier New" panose="02070309020205020404" pitchFamily="49" charset="0"/>
                    <a:cs typeface="Courier New" panose="02070309020205020404" pitchFamily="49" charset="0"/>
                  </a:rPr>
                  <a:t>E</a:t>
                </a:r>
                <a:r>
                  <a:rPr lang="en-US" b="1" dirty="0" err="1" smtClean="0">
                    <a:latin typeface="Courier New" panose="02070309020205020404" pitchFamily="49" charset="0"/>
                    <a:cs typeface="Courier New" panose="02070309020205020404" pitchFamily="49" charset="0"/>
                  </a:rPr>
                  <a:t>lementType</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arrayName</a:t>
                </a:r>
                <a:r>
                  <a:rPr lang="en-US" dirty="0" smtClean="0">
                    <a:latin typeface="Courier New" panose="02070309020205020404" pitchFamily="49" charset="0"/>
                    <a:cs typeface="Courier New" panose="02070309020205020404" pitchFamily="49" charset="0"/>
                  </a:rPr>
                  <a:t> = 	{</a:t>
                </a:r>
                <a14:m>
                  <m:oMath xmlns:m="http://schemas.openxmlformats.org/officeDocument/2006/math">
                    <m:r>
                      <a:rPr lang="en-US" b="0" i="1" smtClean="0">
                        <a:latin typeface="Cambria Math" panose="02040503050406030204" pitchFamily="18" charset="0"/>
                      </a:rPr>
                      <m:t>𝑖𝑛𝑖𝑡𝑖𝑎𝑙𝑉𝑎𝑙𝑢</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0</m:t>
                        </m:r>
                      </m:sub>
                    </m:sSub>
                    <m:r>
                      <a:rPr lang="en-US" b="0" i="1" smtClean="0">
                        <a:latin typeface="Cambria Math" panose="02040503050406030204" pitchFamily="18" charset="0"/>
                      </a:rPr>
                      <m:t>, </m:t>
                    </m:r>
                    <m:r>
                      <a:rPr lang="en-US" b="0" i="1" smtClean="0">
                        <a:latin typeface="Cambria Math" panose="02040503050406030204" pitchFamily="18" charset="0"/>
                      </a:rPr>
                      <m:t>𝑖𝑛𝑖𝑡𝑖𝑎𝑙𝑉𝑎𝑙𝑢</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𝑖𝑛𝑖𝑡𝑖𝑎𝑙𝑉𝑎𝑙𝑢</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𝑁</m:t>
                        </m:r>
                        <m:r>
                          <a:rPr lang="en-US" b="0" i="1" smtClean="0">
                            <a:latin typeface="Cambria Math" panose="02040503050406030204" pitchFamily="18" charset="0"/>
                          </a:rPr>
                          <m:t>−1</m:t>
                        </m:r>
                      </m:sub>
                    </m:sSub>
                  </m:oMath>
                </a14:m>
                <a:r>
                  <a:rPr lang="en-US" dirty="0" smtClean="0">
                    <a:latin typeface="Courier New" panose="02070309020205020404" pitchFamily="49" charset="0"/>
                    <a:cs typeface="Courier New" panose="02070309020205020404" pitchFamily="49" charset="0"/>
                  </a:rPr>
                  <a:t>};</a:t>
                </a:r>
              </a:p>
              <a:p>
                <a:endParaRPr lang="en-US" dirty="0" smtClean="0"/>
              </a:p>
              <a:p>
                <a:r>
                  <a:rPr lang="en-US" dirty="0" smtClean="0"/>
                  <a:t>The </a:t>
                </a:r>
                <a:r>
                  <a:rPr lang="en-US" b="1" dirty="0" err="1">
                    <a:latin typeface="Courier New" panose="02070309020205020404" pitchFamily="49" charset="0"/>
                    <a:cs typeface="Courier New" panose="02070309020205020404" pitchFamily="49" charset="0"/>
                  </a:rPr>
                  <a:t>E</a:t>
                </a:r>
                <a:r>
                  <a:rPr lang="en-US" b="1" dirty="0" err="1" smtClean="0">
                    <a:latin typeface="Courier New" panose="02070309020205020404" pitchFamily="49" charset="0"/>
                    <a:cs typeface="Courier New" panose="02070309020205020404" pitchFamily="49" charset="0"/>
                  </a:rPr>
                  <a:t>lementType</a:t>
                </a:r>
                <a:r>
                  <a:rPr lang="en-US" dirty="0" smtClean="0"/>
                  <a:t> can be any Java base type or class name, and </a:t>
                </a:r>
                <a:r>
                  <a:rPr lang="en-US" dirty="0" err="1" smtClean="0">
                    <a:latin typeface="Courier New" panose="02070309020205020404" pitchFamily="49" charset="0"/>
                    <a:cs typeface="Courier New" panose="02070309020205020404" pitchFamily="49" charset="0"/>
                  </a:rPr>
                  <a:t>arrayName</a:t>
                </a:r>
                <a:r>
                  <a:rPr lang="en-US" dirty="0" smtClean="0"/>
                  <a:t> can be any valid Java identifier. The initial values must be of the same type as the array. </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41412" y="2249487"/>
                <a:ext cx="9905999" cy="3931534"/>
              </a:xfrm>
              <a:blipFill rotWithShape="0">
                <a:blip r:embed="rId2"/>
                <a:stretch>
                  <a:fillRect l="-1046" t="-2481"/>
                </a:stretch>
              </a:blipFill>
            </p:spPr>
            <p:txBody>
              <a:bodyPr/>
              <a:lstStyle/>
              <a:p>
                <a:r>
                  <a:rPr lang="en-US">
                    <a:noFill/>
                  </a:rPr>
                  <a:t> </a:t>
                </a:r>
              </a:p>
            </p:txBody>
          </p:sp>
        </mc:Fallback>
      </mc:AlternateContent>
    </p:spTree>
    <p:extLst>
      <p:ext uri="{BB962C8B-B14F-4D97-AF65-F5344CB8AC3E}">
        <p14:creationId xmlns:p14="http://schemas.microsoft.com/office/powerpoint/2010/main" val="26781774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Declaring Arrays (second way)</a:t>
            </a:r>
            <a:endParaRPr lang="en-US" dirty="0"/>
          </a:p>
        </p:txBody>
      </p:sp>
      <p:sp>
        <p:nvSpPr>
          <p:cNvPr id="3" name="Content Placeholder 2"/>
          <p:cNvSpPr>
            <a:spLocks noGrp="1"/>
          </p:cNvSpPr>
          <p:nvPr>
            <p:ph idx="1"/>
          </p:nvPr>
        </p:nvSpPr>
        <p:spPr/>
        <p:txBody>
          <a:bodyPr/>
          <a:lstStyle/>
          <a:p>
            <a:r>
              <a:rPr lang="en-US" dirty="0" smtClean="0"/>
              <a:t>The second way to create an array is to use the </a:t>
            </a:r>
            <a:r>
              <a:rPr lang="en-US" b="1" dirty="0" smtClean="0">
                <a:solidFill>
                  <a:schemeClr val="accent1"/>
                </a:solidFill>
                <a:latin typeface="Courier New" panose="02070309020205020404" pitchFamily="49" charset="0"/>
                <a:cs typeface="Courier New" panose="02070309020205020404" pitchFamily="49" charset="0"/>
              </a:rPr>
              <a:t>new</a:t>
            </a:r>
            <a:r>
              <a:rPr lang="en-US" dirty="0" smtClean="0"/>
              <a:t> operator. </a:t>
            </a:r>
          </a:p>
          <a:p>
            <a:pPr lvl="1"/>
            <a:r>
              <a:rPr lang="en-US" dirty="0" smtClean="0"/>
              <a:t>However, because an array is not an instance of a class, we do not use a typical constructor. Instead we use the syntax: </a:t>
            </a:r>
            <a:br>
              <a:rPr lang="en-US" dirty="0" smtClean="0"/>
            </a:br>
            <a:r>
              <a:rPr lang="en-US" b="1" dirty="0" smtClean="0">
                <a:solidFill>
                  <a:schemeClr val="accent1"/>
                </a:solidFill>
                <a:latin typeface="Courier New" panose="02070309020205020404" pitchFamily="49" charset="0"/>
                <a:cs typeface="Courier New" panose="02070309020205020404" pitchFamily="49" charset="0"/>
              </a:rPr>
              <a:t>new</a:t>
            </a:r>
            <a:r>
              <a:rPr lang="en-US" dirty="0" smtClean="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E</a:t>
            </a:r>
            <a:r>
              <a:rPr lang="en-US" b="1" dirty="0" err="1" smtClean="0">
                <a:latin typeface="Courier New" panose="02070309020205020404" pitchFamily="49" charset="0"/>
                <a:cs typeface="Courier New" panose="02070309020205020404" pitchFamily="49" charset="0"/>
              </a:rPr>
              <a:t>lementType</a:t>
            </a:r>
            <a:r>
              <a:rPr lang="en-US" dirty="0" smtClean="0">
                <a:latin typeface="Courier New" panose="02070309020205020404" pitchFamily="49" charset="0"/>
                <a:cs typeface="Courier New" panose="02070309020205020404" pitchFamily="49" charset="0"/>
              </a:rPr>
              <a:t>[length] </a:t>
            </a:r>
          </a:p>
          <a:p>
            <a:r>
              <a:rPr lang="en-US" dirty="0" smtClean="0">
                <a:latin typeface="Courier New" panose="02070309020205020404" pitchFamily="49" charset="0"/>
                <a:cs typeface="Courier New" panose="02070309020205020404" pitchFamily="49" charset="0"/>
              </a:rPr>
              <a:t>length</a:t>
            </a:r>
            <a:r>
              <a:rPr lang="en-US" dirty="0" smtClean="0"/>
              <a:t> is a positive integer denoting the length of the new array. </a:t>
            </a:r>
          </a:p>
          <a:p>
            <a:r>
              <a:rPr lang="en-US" dirty="0" smtClean="0"/>
              <a:t>The </a:t>
            </a:r>
            <a:r>
              <a:rPr lang="en-US" b="1" dirty="0" smtClean="0">
                <a:solidFill>
                  <a:schemeClr val="accent1"/>
                </a:solidFill>
                <a:latin typeface="Courier New" panose="02070309020205020404" pitchFamily="49" charset="0"/>
                <a:cs typeface="Courier New" panose="02070309020205020404" pitchFamily="49" charset="0"/>
              </a:rPr>
              <a:t>new</a:t>
            </a:r>
            <a:r>
              <a:rPr lang="en-US" dirty="0" smtClean="0"/>
              <a:t> operator returns a reference to the new array, and typically this would be assigned to an array variable. </a:t>
            </a:r>
          </a:p>
          <a:p>
            <a:endParaRPr lang="en-US" dirty="0"/>
          </a:p>
        </p:txBody>
      </p:sp>
    </p:spTree>
    <p:extLst>
      <p:ext uri="{BB962C8B-B14F-4D97-AF65-F5344CB8AC3E}">
        <p14:creationId xmlns:p14="http://schemas.microsoft.com/office/powerpoint/2010/main" val="42166447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dirty="0" smtClean="0"/>
              <a:t>Arrays of Objects</a:t>
            </a:r>
            <a:endParaRPr lang="en-US" dirty="0"/>
          </a:p>
        </p:txBody>
      </p:sp>
      <p:sp>
        <p:nvSpPr>
          <p:cNvPr id="18434" name="Content Placeholder 2" descr="Rectangle: Click to edit Master text styles&#10;Second level&#10;Third level&#10;Fourth level&#10;Fifth level"/>
          <p:cNvSpPr>
            <a:spLocks noGrp="1"/>
          </p:cNvSpPr>
          <p:nvPr>
            <p:ph idx="1"/>
          </p:nvPr>
        </p:nvSpPr>
        <p:spPr/>
        <p:txBody>
          <a:bodyPr/>
          <a:lstStyle/>
          <a:p>
            <a:r>
              <a:rPr lang="en-US" dirty="0" smtClean="0"/>
              <a:t>Recall an array of objects is an array of pointers to objects</a:t>
            </a:r>
          </a:p>
        </p:txBody>
      </p:sp>
      <p:pic>
        <p:nvPicPr>
          <p:cNvPr id="18439" name="Picture 7"/>
          <p:cNvPicPr>
            <a:picLocks noChangeAspect="1"/>
          </p:cNvPicPr>
          <p:nvPr/>
        </p:nvPicPr>
        <p:blipFill rotWithShape="1">
          <a:blip r:embed="rId2">
            <a:extLst>
              <a:ext uri="{28A0092B-C50C-407E-A947-70E740481C1C}">
                <a14:useLocalDpi xmlns:a14="http://schemas.microsoft.com/office/drawing/2010/main" val="0"/>
              </a:ext>
            </a:extLst>
          </a:blip>
          <a:srcRect l="6431" r="3171"/>
          <a:stretch/>
        </p:blipFill>
        <p:spPr bwMode="auto">
          <a:xfrm>
            <a:off x="2628383" y="3128140"/>
            <a:ext cx="7166291" cy="30295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9612382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r>
              <a:rPr lang="en-US" smtClean="0"/>
              <a:t>Adding an Entry</a:t>
            </a:r>
            <a:endParaRPr lang="en-US" dirty="0"/>
          </a:p>
        </p:txBody>
      </p:sp>
      <mc:AlternateContent xmlns:mc="http://schemas.openxmlformats.org/markup-compatibility/2006" xmlns:a14="http://schemas.microsoft.com/office/drawing/2010/main">
        <mc:Choice Requires="a14">
          <p:sp>
            <p:nvSpPr>
              <p:cNvPr id="10244" name="Rectangle 3" descr="Rectangle: Click to edit Master text styles&#10;Second level&#10;Third level&#10;Fourth level&#10;Fifth level"/>
              <p:cNvSpPr>
                <a:spLocks noGrp="1" noChangeArrowheads="1"/>
              </p:cNvSpPr>
              <p:nvPr>
                <p:ph sz="half" idx="1"/>
              </p:nvPr>
            </p:nvSpPr>
            <p:spPr/>
            <p:txBody>
              <a:bodyPr>
                <a:normAutofit/>
              </a:bodyPr>
              <a:lstStyle/>
              <a:p>
                <a:r>
                  <a:rPr lang="en-US" dirty="0" smtClean="0"/>
                  <a:t>To add an entry </a:t>
                </a:r>
                <a14:m>
                  <m:oMath xmlns:m="http://schemas.openxmlformats.org/officeDocument/2006/math">
                    <m:r>
                      <a:rPr lang="en-US" i="1" dirty="0" smtClean="0">
                        <a:latin typeface="Cambria Math" panose="02040503050406030204" pitchFamily="18" charset="0"/>
                      </a:rPr>
                      <m:t>𝑒</m:t>
                    </m:r>
                  </m:oMath>
                </a14:m>
                <a:r>
                  <a:rPr lang="en-US" dirty="0" smtClean="0"/>
                  <a:t> into array </a:t>
                </a:r>
                <a14:m>
                  <m:oMath xmlns:m="http://schemas.openxmlformats.org/officeDocument/2006/math">
                    <m:r>
                      <a:rPr lang="en-US" b="0" i="1" smtClean="0">
                        <a:latin typeface="Cambria Math" panose="02040503050406030204" pitchFamily="18" charset="0"/>
                      </a:rPr>
                      <m:t>𝐴</m:t>
                    </m:r>
                  </m:oMath>
                </a14:m>
                <a:r>
                  <a:rPr lang="en-US" dirty="0" smtClean="0"/>
                  <a:t> at index </a:t>
                </a:r>
                <a14:m>
                  <m:oMath xmlns:m="http://schemas.openxmlformats.org/officeDocument/2006/math">
                    <m:r>
                      <a:rPr lang="en-US" i="1" dirty="0" smtClean="0">
                        <a:latin typeface="Cambria Math" panose="02040503050406030204" pitchFamily="18" charset="0"/>
                      </a:rPr>
                      <m:t>𝑖</m:t>
                    </m:r>
                  </m:oMath>
                </a14:m>
                <a:r>
                  <a:rPr lang="en-US" dirty="0" smtClean="0"/>
                  <a:t>, we need to make room for it by shifting forward the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𝑖</m:t>
                    </m:r>
                  </m:oMath>
                </a14:m>
                <a:r>
                  <a:rPr lang="en-US" dirty="0" smtClean="0"/>
                  <a:t> entries </a:t>
                </a:r>
                <a14:m>
                  <m:oMath xmlns:m="http://schemas.openxmlformats.org/officeDocument/2006/math">
                    <m:r>
                      <a:rPr lang="en-US" b="0" i="1" smtClean="0">
                        <a:latin typeface="Cambria Math" panose="02040503050406030204" pitchFamily="18" charset="0"/>
                      </a:rPr>
                      <m:t>𝐴</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𝑖</m:t>
                        </m:r>
                      </m:e>
                    </m:d>
                    <m:r>
                      <a:rPr lang="en-US" b="0" i="1" smtClean="0">
                        <a:latin typeface="Cambria Math" panose="02040503050406030204" pitchFamily="18" charset="0"/>
                      </a:rPr>
                      <m:t>, …, </m:t>
                    </m:r>
                    <m:r>
                      <a:rPr lang="en-US" b="0" i="1" smtClean="0">
                        <a:latin typeface="Cambria Math" panose="02040503050406030204" pitchFamily="18" charset="0"/>
                      </a:rPr>
                      <m:t>𝐴</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−1</m:t>
                        </m:r>
                      </m:e>
                    </m:d>
                  </m:oMath>
                </a14:m>
                <a:endParaRPr lang="en-US" dirty="0"/>
              </a:p>
            </p:txBody>
          </p:sp>
        </mc:Choice>
        <mc:Fallback xmlns="">
          <p:sp>
            <p:nvSpPr>
              <p:cNvPr id="10244" name="Rectangle 3" descr="Rectangle: Click to edit Master text styles&#10;Second level&#10;Third level&#10;Fourth level&#10;Fifth level"/>
              <p:cNvSpPr>
                <a:spLocks noGrp="1" noRot="1" noChangeAspect="1" noMove="1" noResize="1" noEditPoints="1" noAdjustHandles="1" noChangeArrowheads="1" noChangeShapeType="1" noTextEdit="1"/>
              </p:cNvSpPr>
              <p:nvPr>
                <p:ph sz="half" idx="1"/>
              </p:nvPr>
            </p:nvSpPr>
            <p:spPr>
              <a:blipFill rotWithShape="0">
                <a:blip r:embed="rId2"/>
                <a:stretch>
                  <a:fillRect l="-2500" t="-2238" r="-3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6"/>
              <p:cNvSpPr>
                <a:spLocks noGrp="1"/>
              </p:cNvSpPr>
              <p:nvPr>
                <p:ph sz="half" idx="2"/>
              </p:nvPr>
            </p:nvSpPr>
            <p:spPr>
              <a:xfrm>
                <a:off x="7191524" y="2249486"/>
                <a:ext cx="4875211" cy="3541714"/>
              </a:xfrm>
            </p:spPr>
            <p:txBody>
              <a:bodyPr>
                <a:normAutofit/>
              </a:bodyPr>
              <a:lstStyle/>
              <a:p>
                <a:pPr marL="0" indent="0">
                  <a:spcBef>
                    <a:spcPts val="0"/>
                  </a:spcBef>
                  <a:buNone/>
                </a:pPr>
                <a:r>
                  <a:rPr lang="en-US" b="1" u="sng" dirty="0" smtClean="0">
                    <a:solidFill>
                      <a:schemeClr val="accent1"/>
                    </a:solidFill>
                    <a:latin typeface="Courier New" panose="02070309020205020404" pitchFamily="49" charset="0"/>
                    <a:cs typeface="Courier New" panose="02070309020205020404" pitchFamily="49" charset="0"/>
                  </a:rPr>
                  <a:t>Algorithm</a:t>
                </a:r>
                <a:r>
                  <a:rPr lang="en-US" b="1" dirty="0" smtClean="0">
                    <a:latin typeface="Courier New" panose="02070309020205020404" pitchFamily="49" charset="0"/>
                    <a:cs typeface="Courier New" panose="02070309020205020404" pitchFamily="49" charset="0"/>
                  </a:rPr>
                  <a:t> Add</a:t>
                </a:r>
              </a:p>
              <a:p>
                <a:pPr marL="0" indent="0">
                  <a:spcBef>
                    <a:spcPts val="0"/>
                  </a:spcBef>
                  <a:buNone/>
                </a:pPr>
                <a:r>
                  <a:rPr lang="en-US" b="1" dirty="0" smtClean="0">
                    <a:solidFill>
                      <a:schemeClr val="accent1"/>
                    </a:solidFill>
                    <a:latin typeface="Courier New" panose="02070309020205020404" pitchFamily="49" charset="0"/>
                    <a:cs typeface="Courier New" panose="02070309020205020404" pitchFamily="49" charset="0"/>
                  </a:rPr>
                  <a:t>Input</a:t>
                </a:r>
                <a:r>
                  <a:rPr lang="en-US" dirty="0" smtClean="0">
                    <a:latin typeface="Courier New" panose="02070309020205020404" pitchFamily="49" charset="0"/>
                    <a:cs typeface="Courier New" panose="02070309020205020404" pitchFamily="49" charset="0"/>
                  </a:rPr>
                  <a:t>: Array </a:t>
                </a:r>
                <a14:m>
                  <m:oMath xmlns:m="http://schemas.openxmlformats.org/officeDocument/2006/math">
                    <m:r>
                      <a:rPr lang="en-US" b="0" i="1" smtClean="0">
                        <a:latin typeface="Cambria Math" panose="02040503050406030204" pitchFamily="18" charset="0"/>
                      </a:rPr>
                      <m:t>𝐴</m:t>
                    </m:r>
                  </m:oMath>
                </a14:m>
                <a:r>
                  <a:rPr lang="en-US" dirty="0" smtClean="0">
                    <a:latin typeface="Courier New" panose="02070309020205020404" pitchFamily="49" charset="0"/>
                    <a:cs typeface="Courier New" panose="02070309020205020404" pitchFamily="49" charset="0"/>
                  </a:rPr>
                  <a:t>, </a:t>
                </a:r>
                <a:br>
                  <a:rPr lang="en-US" dirty="0" smtClean="0">
                    <a:latin typeface="Courier New" panose="02070309020205020404" pitchFamily="49" charset="0"/>
                    <a:cs typeface="Courier New" panose="02070309020205020404" pitchFamily="49" charset="0"/>
                  </a:rPr>
                </a:br>
                <a:r>
                  <a:rPr lang="en-US" dirty="0" smtClean="0">
                    <a:latin typeface="Courier New" panose="02070309020205020404" pitchFamily="49" charset="0"/>
                    <a:cs typeface="Courier New" panose="02070309020205020404" pitchFamily="49" charset="0"/>
                  </a:rPr>
                  <a:t>  index </a:t>
                </a:r>
                <a14:m>
                  <m:oMath xmlns:m="http://schemas.openxmlformats.org/officeDocument/2006/math">
                    <m:r>
                      <a:rPr lang="en-US" b="0" i="1" smtClean="0">
                        <a:latin typeface="Cambria Math" panose="02040503050406030204" pitchFamily="18" charset="0"/>
                      </a:rPr>
                      <m:t>𝑖</m:t>
                    </m:r>
                  </m:oMath>
                </a14:m>
                <a:r>
                  <a:rPr lang="en-US" dirty="0" smtClean="0">
                    <a:latin typeface="Courier New" panose="02070309020205020404" pitchFamily="49" charset="0"/>
                    <a:cs typeface="Courier New" panose="02070309020205020404" pitchFamily="49" charset="0"/>
                  </a:rPr>
                  <a:t>, element </a:t>
                </a:r>
                <a14:m>
                  <m:oMath xmlns:m="http://schemas.openxmlformats.org/officeDocument/2006/math">
                    <m:r>
                      <a:rPr lang="en-US" b="0" i="1" smtClean="0">
                        <a:latin typeface="Cambria Math" panose="02040503050406030204" pitchFamily="18" charset="0"/>
                      </a:rPr>
                      <m:t>𝑒</m:t>
                    </m:r>
                  </m:oMath>
                </a14:m>
                <a:endParaRPr lang="en-US" dirty="0" smtClean="0">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b="1" dirty="0" smtClean="0">
                    <a:solidFill>
                      <a:schemeClr val="accent1"/>
                    </a:solidFill>
                    <a:latin typeface="Courier New" panose="02070309020205020404" pitchFamily="49" charset="0"/>
                    <a:cs typeface="Courier New" panose="02070309020205020404" pitchFamily="49" charset="0"/>
                  </a:rPr>
                  <a:t>for</a:t>
                </a:r>
                <a:r>
                  <a:rPr lang="en-US" dirty="0" smtClean="0">
                    <a:latin typeface="Courier New" panose="02070309020205020404" pitchFamily="49" charset="0"/>
                    <a:cs typeface="Courier New" panose="02070309020205020404" pitchFamily="49" charset="0"/>
                  </a:rPr>
                  <a:t>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𝑛</m:t>
                    </m:r>
                  </m:oMath>
                </a14:m>
                <a:r>
                  <a:rPr lang="en-US" dirty="0">
                    <a:cs typeface="Courier New" panose="02070309020205020404" pitchFamily="49" charset="0"/>
                  </a:rPr>
                  <a:t> </a:t>
                </a:r>
                <a:r>
                  <a:rPr lang="en-US" b="1" dirty="0" smtClean="0">
                    <a:solidFill>
                      <a:schemeClr val="accent1"/>
                    </a:solidFill>
                    <a:latin typeface="Courier New" panose="02070309020205020404" pitchFamily="49" charset="0"/>
                    <a:cs typeface="Courier New" panose="02070309020205020404" pitchFamily="49" charset="0"/>
                  </a:rPr>
                  <a:t>to</a:t>
                </a:r>
                <a:r>
                  <a:rPr lang="en-US" dirty="0" smtClean="0">
                    <a:cs typeface="Courier New" panose="02070309020205020404" pitchFamily="49" charset="0"/>
                  </a:rPr>
                  <a:t>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+1</m:t>
                    </m:r>
                  </m:oMath>
                </a14:m>
                <a:r>
                  <a:rPr lang="en-US" dirty="0" smtClean="0">
                    <a:latin typeface="Courier New" panose="02070309020205020404" pitchFamily="49" charset="0"/>
                    <a:cs typeface="Courier New" panose="02070309020205020404" pitchFamily="49" charset="0"/>
                  </a:rPr>
                  <a:t> </a:t>
                </a:r>
                <a:r>
                  <a:rPr lang="en-US" b="1" dirty="0" smtClean="0">
                    <a:solidFill>
                      <a:schemeClr val="accent1"/>
                    </a:solidFill>
                    <a:latin typeface="Courier New" panose="02070309020205020404" pitchFamily="49" charset="0"/>
                    <a:cs typeface="Courier New" panose="02070309020205020404" pitchFamily="49" charset="0"/>
                  </a:rPr>
                  <a:t>do</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14:m>
                  <m:oMath xmlns:m="http://schemas.openxmlformats.org/officeDocument/2006/math">
                    <m:r>
                      <a:rPr lang="en-US" i="1" dirty="0" smtClean="0">
                        <a:latin typeface="Cambria Math" panose="02040503050406030204" pitchFamily="18" charset="0"/>
                      </a:rPr>
                      <m:t>𝐴</m:t>
                    </m:r>
                    <m:d>
                      <m:dPr>
                        <m:begChr m:val="["/>
                        <m:endChr m:val="]"/>
                        <m:ctrlPr>
                          <a:rPr lang="en-US" b="0" i="1" dirty="0" smtClean="0">
                            <a:latin typeface="Cambria Math" panose="02040503050406030204" pitchFamily="18" charset="0"/>
                          </a:rPr>
                        </m:ctrlPr>
                      </m:dPr>
                      <m:e>
                        <m:r>
                          <a:rPr lang="en-US" b="0" i="1" dirty="0" smtClean="0">
                            <a:latin typeface="Cambria Math" panose="02040503050406030204" pitchFamily="18" charset="0"/>
                          </a:rPr>
                          <m:t>𝑘</m:t>
                        </m:r>
                      </m:e>
                    </m:d>
                    <m:r>
                      <a:rPr lang="en-US" b="0" i="1" dirty="0" smtClean="0">
                        <a:latin typeface="Cambria Math" panose="02040503050406030204" pitchFamily="18" charset="0"/>
                      </a:rPr>
                      <m:t>←</m:t>
                    </m:r>
                    <m:r>
                      <a:rPr lang="en-US" i="1" dirty="0" smtClean="0">
                        <a:latin typeface="Cambria Math" panose="02040503050406030204" pitchFamily="18" charset="0"/>
                      </a:rPr>
                      <m:t> </m:t>
                    </m:r>
                    <m:r>
                      <a:rPr lang="en-US" i="1" dirty="0" smtClean="0">
                        <a:latin typeface="Cambria Math" panose="02040503050406030204" pitchFamily="18" charset="0"/>
                      </a:rPr>
                      <m:t>𝐴</m:t>
                    </m:r>
                    <m:r>
                      <a:rPr lang="en-US" i="1" dirty="0" smtClean="0">
                        <a:latin typeface="Cambria Math" panose="02040503050406030204" pitchFamily="18" charset="0"/>
                      </a:rPr>
                      <m:t>[</m:t>
                    </m:r>
                    <m:r>
                      <a:rPr lang="en-US" b="0" i="1" dirty="0" smtClean="0">
                        <a:latin typeface="Cambria Math" panose="02040503050406030204" pitchFamily="18" charset="0"/>
                      </a:rPr>
                      <m:t>𝑘</m:t>
                    </m:r>
                    <m:r>
                      <a:rPr lang="en-US" b="0" i="1" dirty="0" smtClean="0">
                        <a:latin typeface="Cambria Math" panose="02040503050406030204" pitchFamily="18" charset="0"/>
                      </a:rPr>
                      <m:t>−1]</m:t>
                    </m:r>
                  </m:oMath>
                </a14:m>
                <a:endParaRPr lang="en-US" dirty="0" smtClean="0">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14:m>
                  <m:oMath xmlns:m="http://schemas.openxmlformats.org/officeDocument/2006/math">
                    <m:r>
                      <a:rPr lang="en-US" i="1" dirty="0" smtClean="0">
                        <a:latin typeface="Cambria Math" panose="02040503050406030204" pitchFamily="18" charset="0"/>
                      </a:rPr>
                      <m:t>𝐴</m:t>
                    </m:r>
                    <m:d>
                      <m:dPr>
                        <m:begChr m:val="["/>
                        <m:endChr m:val="]"/>
                        <m:ctrlPr>
                          <a:rPr lang="en-US" i="1" dirty="0" smtClean="0">
                            <a:latin typeface="Cambria Math" panose="02040503050406030204" pitchFamily="18" charset="0"/>
                          </a:rPr>
                        </m:ctrlPr>
                      </m:dPr>
                      <m:e>
                        <m:r>
                          <a:rPr lang="en-US" i="1" dirty="0" err="1" smtClean="0">
                            <a:latin typeface="Cambria Math" panose="02040503050406030204" pitchFamily="18" charset="0"/>
                          </a:rPr>
                          <m:t>𝑖</m:t>
                        </m:r>
                      </m:e>
                    </m:d>
                    <m:r>
                      <a:rPr lang="en-US" b="0" i="1" dirty="0" smtClean="0">
                        <a:latin typeface="Cambria Math" panose="02040503050406030204" pitchFamily="18" charset="0"/>
                      </a:rPr>
                      <m:t>←</m:t>
                    </m:r>
                    <m:r>
                      <a:rPr lang="en-US" i="1" dirty="0" smtClean="0">
                        <a:latin typeface="Cambria Math" panose="02040503050406030204" pitchFamily="18" charset="0"/>
                      </a:rPr>
                      <m:t> </m:t>
                    </m:r>
                    <m:r>
                      <a:rPr lang="en-US" i="1" dirty="0" smtClean="0">
                        <a:latin typeface="Cambria Math" panose="02040503050406030204" pitchFamily="18" charset="0"/>
                      </a:rPr>
                      <m:t>𝑒</m:t>
                    </m:r>
                  </m:oMath>
                </a14:m>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+1</m:t>
                    </m:r>
                  </m:oMath>
                </a14:m>
                <a:endParaRPr lang="en-US" dirty="0">
                  <a:latin typeface="Courier New" panose="02070309020205020404" pitchFamily="49" charset="0"/>
                  <a:cs typeface="Courier New" panose="02070309020205020404" pitchFamily="49" charset="0"/>
                </a:endParaRPr>
              </a:p>
            </p:txBody>
          </p:sp>
        </mc:Choice>
        <mc:Fallback xmlns="">
          <p:sp>
            <p:nvSpPr>
              <p:cNvPr id="7" name="Content Placeholder 6"/>
              <p:cNvSpPr>
                <a:spLocks noGrp="1" noRot="1" noChangeAspect="1" noMove="1" noResize="1" noEditPoints="1" noAdjustHandles="1" noChangeArrowheads="1" noChangeShapeType="1" noTextEdit="1"/>
              </p:cNvSpPr>
              <p:nvPr>
                <p:ph sz="half" idx="2"/>
              </p:nvPr>
            </p:nvSpPr>
            <p:spPr>
              <a:xfrm>
                <a:off x="7191524" y="2249486"/>
                <a:ext cx="4875211" cy="3541714"/>
              </a:xfrm>
              <a:blipFill rotWithShape="0">
                <a:blip r:embed="rId3"/>
                <a:stretch>
                  <a:fillRect l="-2879"/>
                </a:stretch>
              </a:blipFill>
            </p:spPr>
            <p:txBody>
              <a:bodyPr/>
              <a:lstStyle/>
              <a:p>
                <a:r>
                  <a:rPr lang="en-US">
                    <a:noFill/>
                  </a:rPr>
                  <a:t> </a:t>
                </a:r>
              </a:p>
            </p:txBody>
          </p:sp>
        </mc:Fallback>
      </mc:AlternateContent>
      <p:grpSp>
        <p:nvGrpSpPr>
          <p:cNvPr id="4" name="Group 3"/>
          <p:cNvGrpSpPr/>
          <p:nvPr/>
        </p:nvGrpSpPr>
        <p:grpSpPr>
          <a:xfrm>
            <a:off x="729664" y="4712887"/>
            <a:ext cx="6043875" cy="597675"/>
            <a:chOff x="3100125" y="3112532"/>
            <a:chExt cx="6043875" cy="597675"/>
          </a:xfrm>
        </p:grpSpPr>
        <p:sp>
          <p:nvSpPr>
            <p:cNvPr id="10245" name="Rectangle 55"/>
            <p:cNvSpPr>
              <a:spLocks noChangeArrowheads="1"/>
            </p:cNvSpPr>
            <p:nvPr/>
          </p:nvSpPr>
          <p:spPr bwMode="auto">
            <a:xfrm>
              <a:off x="3100125" y="3140333"/>
              <a:ext cx="113506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en-US" b="1" i="1" dirty="0" smtClean="0">
                  <a:latin typeface="Times New Roman" charset="0"/>
                </a:rPr>
                <a:t>A</a:t>
              </a:r>
              <a:endParaRPr lang="en-US" b="1" dirty="0"/>
            </a:p>
          </p:txBody>
        </p:sp>
        <p:sp>
          <p:nvSpPr>
            <p:cNvPr id="10246" name="Rectangle 56"/>
            <p:cNvSpPr>
              <a:spLocks noChangeArrowheads="1"/>
            </p:cNvSpPr>
            <p:nvPr/>
          </p:nvSpPr>
          <p:spPr bwMode="auto">
            <a:xfrm>
              <a:off x="4038600" y="3425271"/>
              <a:ext cx="11541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a:latin typeface="Times New Roman" charset="0"/>
                </a:rPr>
                <a:t>0</a:t>
              </a:r>
              <a:endParaRPr lang="en-US"/>
            </a:p>
          </p:txBody>
        </p:sp>
        <p:sp>
          <p:nvSpPr>
            <p:cNvPr id="10247" name="Rectangle 57"/>
            <p:cNvSpPr>
              <a:spLocks noChangeArrowheads="1"/>
            </p:cNvSpPr>
            <p:nvPr/>
          </p:nvSpPr>
          <p:spPr bwMode="auto">
            <a:xfrm>
              <a:off x="4343400" y="3425271"/>
              <a:ext cx="11541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a:latin typeface="Times New Roman" charset="0"/>
                </a:rPr>
                <a:t>1</a:t>
              </a:r>
              <a:endParaRPr lang="en-US"/>
            </a:p>
          </p:txBody>
        </p:sp>
        <p:sp>
          <p:nvSpPr>
            <p:cNvPr id="10248" name="Rectangle 58"/>
            <p:cNvSpPr>
              <a:spLocks noChangeArrowheads="1"/>
            </p:cNvSpPr>
            <p:nvPr/>
          </p:nvSpPr>
          <p:spPr bwMode="auto">
            <a:xfrm>
              <a:off x="4648200" y="3425271"/>
              <a:ext cx="11541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a:latin typeface="Times New Roman" charset="0"/>
                </a:rPr>
                <a:t>2</a:t>
              </a:r>
              <a:endParaRPr lang="en-US"/>
            </a:p>
          </p:txBody>
        </p:sp>
        <p:sp>
          <p:nvSpPr>
            <p:cNvPr id="10249" name="Rectangle 59"/>
            <p:cNvSpPr>
              <a:spLocks noChangeArrowheads="1"/>
            </p:cNvSpPr>
            <p:nvPr/>
          </p:nvSpPr>
          <p:spPr bwMode="auto">
            <a:xfrm>
              <a:off x="7315201" y="3425271"/>
              <a:ext cx="28257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a:r>
                <a:rPr lang="en-US" b="1" i="1">
                  <a:latin typeface="Times New Roman" charset="0"/>
                </a:rPr>
                <a:t>n</a:t>
              </a:r>
              <a:endParaRPr lang="en-US" b="1"/>
            </a:p>
          </p:txBody>
        </p:sp>
        <p:sp>
          <p:nvSpPr>
            <p:cNvPr id="10250" name="Rectangle 60"/>
            <p:cNvSpPr>
              <a:spLocks noChangeArrowheads="1"/>
            </p:cNvSpPr>
            <p:nvPr/>
          </p:nvSpPr>
          <p:spPr bwMode="auto">
            <a:xfrm>
              <a:off x="3962400" y="3112532"/>
              <a:ext cx="304800" cy="304800"/>
            </a:xfrm>
            <a:prstGeom prst="rect">
              <a:avLst/>
            </a:prstGeom>
            <a:solidFill>
              <a:schemeClr val="accent4"/>
            </a:solidFill>
            <a:ln w="38100">
              <a:solidFill>
                <a:schemeClr val="tx1"/>
              </a:solidFill>
              <a:miter lim="800000"/>
              <a:headEnd/>
              <a:tailEnd/>
            </a:ln>
          </p:spPr>
          <p:txBody>
            <a:bodyPr wrap="none" anchor="ctr"/>
            <a:lstStyle/>
            <a:p>
              <a:pPr algn="ctr"/>
              <a:endParaRPr lang="en-US"/>
            </a:p>
          </p:txBody>
        </p:sp>
        <p:sp>
          <p:nvSpPr>
            <p:cNvPr id="10251" name="Rectangle 61"/>
            <p:cNvSpPr>
              <a:spLocks noChangeArrowheads="1"/>
            </p:cNvSpPr>
            <p:nvPr/>
          </p:nvSpPr>
          <p:spPr bwMode="auto">
            <a:xfrm>
              <a:off x="4267200" y="3112532"/>
              <a:ext cx="304800" cy="304800"/>
            </a:xfrm>
            <a:prstGeom prst="rect">
              <a:avLst/>
            </a:prstGeom>
            <a:solidFill>
              <a:schemeClr val="accent4"/>
            </a:solidFill>
            <a:ln w="38100">
              <a:solidFill>
                <a:schemeClr val="tx1"/>
              </a:solidFill>
              <a:miter lim="800000"/>
              <a:headEnd/>
              <a:tailEnd/>
            </a:ln>
          </p:spPr>
          <p:txBody>
            <a:bodyPr wrap="none" anchor="ctr"/>
            <a:lstStyle/>
            <a:p>
              <a:endParaRPr lang="en-US"/>
            </a:p>
          </p:txBody>
        </p:sp>
        <p:sp>
          <p:nvSpPr>
            <p:cNvPr id="10252" name="Rectangle 62"/>
            <p:cNvSpPr>
              <a:spLocks noChangeArrowheads="1"/>
            </p:cNvSpPr>
            <p:nvPr/>
          </p:nvSpPr>
          <p:spPr bwMode="auto">
            <a:xfrm>
              <a:off x="4572000" y="3112532"/>
              <a:ext cx="304800" cy="304800"/>
            </a:xfrm>
            <a:prstGeom prst="rect">
              <a:avLst/>
            </a:prstGeom>
            <a:solidFill>
              <a:schemeClr val="accent4"/>
            </a:solidFill>
            <a:ln w="38100">
              <a:solidFill>
                <a:schemeClr val="tx1"/>
              </a:solidFill>
              <a:miter lim="800000"/>
              <a:headEnd/>
              <a:tailEnd/>
            </a:ln>
          </p:spPr>
          <p:txBody>
            <a:bodyPr wrap="none" anchor="ctr"/>
            <a:lstStyle/>
            <a:p>
              <a:endParaRPr lang="en-US"/>
            </a:p>
          </p:txBody>
        </p:sp>
        <p:sp>
          <p:nvSpPr>
            <p:cNvPr id="10253" name="Rectangle 63"/>
            <p:cNvSpPr>
              <a:spLocks noChangeArrowheads="1"/>
            </p:cNvSpPr>
            <p:nvPr/>
          </p:nvSpPr>
          <p:spPr bwMode="auto">
            <a:xfrm>
              <a:off x="4876800" y="3112532"/>
              <a:ext cx="304800" cy="304800"/>
            </a:xfrm>
            <a:prstGeom prst="rect">
              <a:avLst/>
            </a:prstGeom>
            <a:solidFill>
              <a:schemeClr val="accent4"/>
            </a:solidFill>
            <a:ln w="38100">
              <a:solidFill>
                <a:schemeClr val="tx1"/>
              </a:solidFill>
              <a:miter lim="800000"/>
              <a:headEnd/>
              <a:tailEnd/>
            </a:ln>
          </p:spPr>
          <p:txBody>
            <a:bodyPr wrap="none" anchor="ctr"/>
            <a:lstStyle/>
            <a:p>
              <a:endParaRPr lang="en-US"/>
            </a:p>
          </p:txBody>
        </p:sp>
        <p:sp>
          <p:nvSpPr>
            <p:cNvPr id="10254" name="Rectangle 64"/>
            <p:cNvSpPr>
              <a:spLocks noChangeArrowheads="1"/>
            </p:cNvSpPr>
            <p:nvPr/>
          </p:nvSpPr>
          <p:spPr bwMode="auto">
            <a:xfrm>
              <a:off x="5181600" y="3112532"/>
              <a:ext cx="304800" cy="304800"/>
            </a:xfrm>
            <a:prstGeom prst="rect">
              <a:avLst/>
            </a:prstGeom>
            <a:solidFill>
              <a:schemeClr val="accent4"/>
            </a:solidFill>
            <a:ln w="38100">
              <a:solidFill>
                <a:schemeClr val="tx1"/>
              </a:solidFill>
              <a:miter lim="800000"/>
              <a:headEnd/>
              <a:tailEnd/>
            </a:ln>
          </p:spPr>
          <p:txBody>
            <a:bodyPr wrap="none" anchor="ctr"/>
            <a:lstStyle/>
            <a:p>
              <a:endParaRPr lang="en-US"/>
            </a:p>
          </p:txBody>
        </p:sp>
        <p:sp>
          <p:nvSpPr>
            <p:cNvPr id="10255" name="Rectangle 65"/>
            <p:cNvSpPr>
              <a:spLocks noChangeArrowheads="1"/>
            </p:cNvSpPr>
            <p:nvPr/>
          </p:nvSpPr>
          <p:spPr bwMode="auto">
            <a:xfrm>
              <a:off x="5486400" y="3112532"/>
              <a:ext cx="304800" cy="304800"/>
            </a:xfrm>
            <a:prstGeom prst="rect">
              <a:avLst/>
            </a:prstGeom>
            <a:solidFill>
              <a:schemeClr val="accent4"/>
            </a:solidFill>
            <a:ln w="38100">
              <a:solidFill>
                <a:schemeClr val="tx1"/>
              </a:solidFill>
              <a:miter lim="800000"/>
              <a:headEnd/>
              <a:tailEnd/>
            </a:ln>
          </p:spPr>
          <p:txBody>
            <a:bodyPr wrap="none" anchor="ctr"/>
            <a:lstStyle/>
            <a:p>
              <a:endParaRPr lang="en-US"/>
            </a:p>
          </p:txBody>
        </p:sp>
        <p:sp>
          <p:nvSpPr>
            <p:cNvPr id="10256" name="Rectangle 66"/>
            <p:cNvSpPr>
              <a:spLocks noChangeArrowheads="1"/>
            </p:cNvSpPr>
            <p:nvPr/>
          </p:nvSpPr>
          <p:spPr bwMode="auto">
            <a:xfrm>
              <a:off x="5791200" y="3112532"/>
              <a:ext cx="304800" cy="304800"/>
            </a:xfrm>
            <a:prstGeom prst="rect">
              <a:avLst/>
            </a:prstGeom>
            <a:solidFill>
              <a:schemeClr val="accent1"/>
            </a:solidFill>
            <a:ln w="38100">
              <a:solidFill>
                <a:schemeClr val="tx1"/>
              </a:solidFill>
              <a:miter lim="800000"/>
              <a:headEnd/>
              <a:tailEnd/>
            </a:ln>
          </p:spPr>
          <p:txBody>
            <a:bodyPr wrap="none" anchor="ctr"/>
            <a:lstStyle/>
            <a:p>
              <a:pPr algn="ctr"/>
              <a:endParaRPr lang="en-US"/>
            </a:p>
          </p:txBody>
        </p:sp>
        <p:sp>
          <p:nvSpPr>
            <p:cNvPr id="10257" name="Rectangle 67"/>
            <p:cNvSpPr>
              <a:spLocks noChangeArrowheads="1"/>
            </p:cNvSpPr>
            <p:nvPr/>
          </p:nvSpPr>
          <p:spPr bwMode="auto">
            <a:xfrm>
              <a:off x="6096000" y="3112532"/>
              <a:ext cx="304800" cy="304800"/>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10258" name="Rectangle 68"/>
            <p:cNvSpPr>
              <a:spLocks noChangeArrowheads="1"/>
            </p:cNvSpPr>
            <p:nvPr/>
          </p:nvSpPr>
          <p:spPr bwMode="auto">
            <a:xfrm>
              <a:off x="6400800" y="3112532"/>
              <a:ext cx="304800" cy="304800"/>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10259" name="Rectangle 69"/>
            <p:cNvSpPr>
              <a:spLocks noChangeArrowheads="1"/>
            </p:cNvSpPr>
            <p:nvPr/>
          </p:nvSpPr>
          <p:spPr bwMode="auto">
            <a:xfrm>
              <a:off x="6705600" y="3112532"/>
              <a:ext cx="304800" cy="304800"/>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10260" name="Rectangle 70"/>
            <p:cNvSpPr>
              <a:spLocks noChangeArrowheads="1"/>
            </p:cNvSpPr>
            <p:nvPr/>
          </p:nvSpPr>
          <p:spPr bwMode="auto">
            <a:xfrm>
              <a:off x="7010400" y="3112532"/>
              <a:ext cx="304800" cy="304800"/>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10261" name="Rectangle 71"/>
            <p:cNvSpPr>
              <a:spLocks noChangeArrowheads="1"/>
            </p:cNvSpPr>
            <p:nvPr/>
          </p:nvSpPr>
          <p:spPr bwMode="auto">
            <a:xfrm>
              <a:off x="7315200" y="3112532"/>
              <a:ext cx="304800" cy="304800"/>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10262" name="Rectangle 72"/>
            <p:cNvSpPr>
              <a:spLocks noChangeArrowheads="1"/>
            </p:cNvSpPr>
            <p:nvPr/>
          </p:nvSpPr>
          <p:spPr bwMode="auto">
            <a:xfrm>
              <a:off x="7620000" y="3112532"/>
              <a:ext cx="304800" cy="304800"/>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10263" name="Rectangle 73"/>
            <p:cNvSpPr>
              <a:spLocks noChangeArrowheads="1"/>
            </p:cNvSpPr>
            <p:nvPr/>
          </p:nvSpPr>
          <p:spPr bwMode="auto">
            <a:xfrm>
              <a:off x="7924800" y="3112532"/>
              <a:ext cx="304800" cy="304800"/>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10264" name="Rectangle 74"/>
            <p:cNvSpPr>
              <a:spLocks noChangeArrowheads="1"/>
            </p:cNvSpPr>
            <p:nvPr/>
          </p:nvSpPr>
          <p:spPr bwMode="auto">
            <a:xfrm>
              <a:off x="8229600" y="3112532"/>
              <a:ext cx="304800" cy="304800"/>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10265" name="Rectangle 75"/>
            <p:cNvSpPr>
              <a:spLocks noChangeArrowheads="1"/>
            </p:cNvSpPr>
            <p:nvPr/>
          </p:nvSpPr>
          <p:spPr bwMode="auto">
            <a:xfrm>
              <a:off x="8534400" y="3112532"/>
              <a:ext cx="304800" cy="304800"/>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10266" name="Rectangle 76"/>
            <p:cNvSpPr>
              <a:spLocks noChangeArrowheads="1"/>
            </p:cNvSpPr>
            <p:nvPr/>
          </p:nvSpPr>
          <p:spPr bwMode="auto">
            <a:xfrm>
              <a:off x="8839200" y="3112532"/>
              <a:ext cx="304800" cy="304800"/>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10267" name="Rectangle 77"/>
            <p:cNvSpPr>
              <a:spLocks noChangeArrowheads="1"/>
            </p:cNvSpPr>
            <p:nvPr/>
          </p:nvSpPr>
          <p:spPr bwMode="auto">
            <a:xfrm>
              <a:off x="5791201" y="3433208"/>
              <a:ext cx="28257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a:r>
                <a:rPr lang="en-US" b="1" i="1">
                  <a:latin typeface="Times New Roman" charset="0"/>
                </a:rPr>
                <a:t>i</a:t>
              </a:r>
              <a:endParaRPr lang="en-US" b="1"/>
            </a:p>
          </p:txBody>
        </p:sp>
      </p:grpSp>
      <p:grpSp>
        <p:nvGrpSpPr>
          <p:cNvPr id="6" name="Group 5"/>
          <p:cNvGrpSpPr/>
          <p:nvPr/>
        </p:nvGrpSpPr>
        <p:grpSpPr>
          <a:xfrm>
            <a:off x="704528" y="5540562"/>
            <a:ext cx="6069011" cy="616725"/>
            <a:chOff x="3074989" y="4007882"/>
            <a:chExt cx="6069011" cy="616725"/>
          </a:xfrm>
        </p:grpSpPr>
        <p:sp>
          <p:nvSpPr>
            <p:cNvPr id="10268" name="Rectangle 78"/>
            <p:cNvSpPr>
              <a:spLocks noChangeArrowheads="1"/>
            </p:cNvSpPr>
            <p:nvPr/>
          </p:nvSpPr>
          <p:spPr bwMode="auto">
            <a:xfrm>
              <a:off x="3074989" y="4031954"/>
              <a:ext cx="113506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en-US" b="1" i="1" dirty="0" smtClean="0">
                  <a:latin typeface="Times New Roman" charset="0"/>
                </a:rPr>
                <a:t>A</a:t>
              </a:r>
              <a:endParaRPr lang="en-US" b="1" dirty="0"/>
            </a:p>
          </p:txBody>
        </p:sp>
        <p:sp>
          <p:nvSpPr>
            <p:cNvPr id="10269" name="Rectangle 79"/>
            <p:cNvSpPr>
              <a:spLocks noChangeArrowheads="1"/>
            </p:cNvSpPr>
            <p:nvPr/>
          </p:nvSpPr>
          <p:spPr bwMode="auto">
            <a:xfrm>
              <a:off x="4038600" y="4339671"/>
              <a:ext cx="11541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a:latin typeface="Times New Roman" charset="0"/>
                </a:rPr>
                <a:t>0</a:t>
              </a:r>
              <a:endParaRPr lang="en-US"/>
            </a:p>
          </p:txBody>
        </p:sp>
        <p:sp>
          <p:nvSpPr>
            <p:cNvPr id="10270" name="Rectangle 80"/>
            <p:cNvSpPr>
              <a:spLocks noChangeArrowheads="1"/>
            </p:cNvSpPr>
            <p:nvPr/>
          </p:nvSpPr>
          <p:spPr bwMode="auto">
            <a:xfrm>
              <a:off x="4343400" y="4339671"/>
              <a:ext cx="11541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a:latin typeface="Times New Roman" charset="0"/>
                </a:rPr>
                <a:t>1</a:t>
              </a:r>
              <a:endParaRPr lang="en-US"/>
            </a:p>
          </p:txBody>
        </p:sp>
        <p:sp>
          <p:nvSpPr>
            <p:cNvPr id="10271" name="Rectangle 81"/>
            <p:cNvSpPr>
              <a:spLocks noChangeArrowheads="1"/>
            </p:cNvSpPr>
            <p:nvPr/>
          </p:nvSpPr>
          <p:spPr bwMode="auto">
            <a:xfrm>
              <a:off x="4648200" y="4339671"/>
              <a:ext cx="11541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a:latin typeface="Times New Roman" charset="0"/>
                </a:rPr>
                <a:t>2</a:t>
              </a:r>
              <a:endParaRPr lang="en-US"/>
            </a:p>
          </p:txBody>
        </p:sp>
        <p:sp>
          <p:nvSpPr>
            <p:cNvPr id="10272" name="Rectangle 82"/>
            <p:cNvSpPr>
              <a:spLocks noChangeArrowheads="1"/>
            </p:cNvSpPr>
            <p:nvPr/>
          </p:nvSpPr>
          <p:spPr bwMode="auto">
            <a:xfrm>
              <a:off x="7315201" y="4339671"/>
              <a:ext cx="28257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a:r>
                <a:rPr lang="en-US" b="1" i="1">
                  <a:latin typeface="Times New Roman" charset="0"/>
                </a:rPr>
                <a:t>n</a:t>
              </a:r>
              <a:endParaRPr lang="en-US" b="1"/>
            </a:p>
          </p:txBody>
        </p:sp>
        <p:sp>
          <p:nvSpPr>
            <p:cNvPr id="10273" name="Rectangle 83"/>
            <p:cNvSpPr>
              <a:spLocks noChangeArrowheads="1"/>
            </p:cNvSpPr>
            <p:nvPr/>
          </p:nvSpPr>
          <p:spPr bwMode="auto">
            <a:xfrm>
              <a:off x="3962400" y="4026932"/>
              <a:ext cx="304800" cy="304800"/>
            </a:xfrm>
            <a:prstGeom prst="rect">
              <a:avLst/>
            </a:prstGeom>
            <a:solidFill>
              <a:schemeClr val="accent4"/>
            </a:solidFill>
            <a:ln w="38100">
              <a:solidFill>
                <a:schemeClr val="tx1"/>
              </a:solidFill>
              <a:miter lim="800000"/>
              <a:headEnd/>
              <a:tailEnd/>
            </a:ln>
          </p:spPr>
          <p:txBody>
            <a:bodyPr wrap="none" anchor="ctr"/>
            <a:lstStyle/>
            <a:p>
              <a:pPr algn="ctr"/>
              <a:endParaRPr lang="en-US"/>
            </a:p>
          </p:txBody>
        </p:sp>
        <p:sp>
          <p:nvSpPr>
            <p:cNvPr id="10274" name="Rectangle 84"/>
            <p:cNvSpPr>
              <a:spLocks noChangeArrowheads="1"/>
            </p:cNvSpPr>
            <p:nvPr/>
          </p:nvSpPr>
          <p:spPr bwMode="auto">
            <a:xfrm>
              <a:off x="4267200" y="4026932"/>
              <a:ext cx="304800" cy="304800"/>
            </a:xfrm>
            <a:prstGeom prst="rect">
              <a:avLst/>
            </a:prstGeom>
            <a:solidFill>
              <a:schemeClr val="accent4"/>
            </a:solidFill>
            <a:ln w="38100">
              <a:solidFill>
                <a:schemeClr val="tx1"/>
              </a:solidFill>
              <a:miter lim="800000"/>
              <a:headEnd/>
              <a:tailEnd/>
            </a:ln>
          </p:spPr>
          <p:txBody>
            <a:bodyPr wrap="none" anchor="ctr"/>
            <a:lstStyle/>
            <a:p>
              <a:endParaRPr lang="en-US"/>
            </a:p>
          </p:txBody>
        </p:sp>
        <p:sp>
          <p:nvSpPr>
            <p:cNvPr id="10275" name="Rectangle 85"/>
            <p:cNvSpPr>
              <a:spLocks noChangeArrowheads="1"/>
            </p:cNvSpPr>
            <p:nvPr/>
          </p:nvSpPr>
          <p:spPr bwMode="auto">
            <a:xfrm>
              <a:off x="4572000" y="4026932"/>
              <a:ext cx="304800" cy="304800"/>
            </a:xfrm>
            <a:prstGeom prst="rect">
              <a:avLst/>
            </a:prstGeom>
            <a:solidFill>
              <a:schemeClr val="accent4"/>
            </a:solidFill>
            <a:ln w="38100">
              <a:solidFill>
                <a:schemeClr val="tx1"/>
              </a:solidFill>
              <a:miter lim="800000"/>
              <a:headEnd/>
              <a:tailEnd/>
            </a:ln>
          </p:spPr>
          <p:txBody>
            <a:bodyPr wrap="none" anchor="ctr"/>
            <a:lstStyle/>
            <a:p>
              <a:endParaRPr lang="en-US"/>
            </a:p>
          </p:txBody>
        </p:sp>
        <p:sp>
          <p:nvSpPr>
            <p:cNvPr id="10276" name="Rectangle 86"/>
            <p:cNvSpPr>
              <a:spLocks noChangeArrowheads="1"/>
            </p:cNvSpPr>
            <p:nvPr/>
          </p:nvSpPr>
          <p:spPr bwMode="auto">
            <a:xfrm>
              <a:off x="4876800" y="4026932"/>
              <a:ext cx="304800" cy="304800"/>
            </a:xfrm>
            <a:prstGeom prst="rect">
              <a:avLst/>
            </a:prstGeom>
            <a:solidFill>
              <a:schemeClr val="accent4"/>
            </a:solidFill>
            <a:ln w="38100">
              <a:solidFill>
                <a:schemeClr val="tx1"/>
              </a:solidFill>
              <a:miter lim="800000"/>
              <a:headEnd/>
              <a:tailEnd/>
            </a:ln>
          </p:spPr>
          <p:txBody>
            <a:bodyPr wrap="none" anchor="ctr"/>
            <a:lstStyle/>
            <a:p>
              <a:endParaRPr lang="en-US"/>
            </a:p>
          </p:txBody>
        </p:sp>
        <p:sp>
          <p:nvSpPr>
            <p:cNvPr id="10277" name="Rectangle 87"/>
            <p:cNvSpPr>
              <a:spLocks noChangeArrowheads="1"/>
            </p:cNvSpPr>
            <p:nvPr/>
          </p:nvSpPr>
          <p:spPr bwMode="auto">
            <a:xfrm>
              <a:off x="5181600" y="4026932"/>
              <a:ext cx="304800" cy="304800"/>
            </a:xfrm>
            <a:prstGeom prst="rect">
              <a:avLst/>
            </a:prstGeom>
            <a:solidFill>
              <a:schemeClr val="accent4"/>
            </a:solidFill>
            <a:ln w="38100">
              <a:solidFill>
                <a:schemeClr val="tx1"/>
              </a:solidFill>
              <a:miter lim="800000"/>
              <a:headEnd/>
              <a:tailEnd/>
            </a:ln>
          </p:spPr>
          <p:txBody>
            <a:bodyPr wrap="none" anchor="ctr"/>
            <a:lstStyle/>
            <a:p>
              <a:endParaRPr lang="en-US"/>
            </a:p>
          </p:txBody>
        </p:sp>
        <p:sp>
          <p:nvSpPr>
            <p:cNvPr id="10278" name="Rectangle 88"/>
            <p:cNvSpPr>
              <a:spLocks noChangeArrowheads="1"/>
            </p:cNvSpPr>
            <p:nvPr/>
          </p:nvSpPr>
          <p:spPr bwMode="auto">
            <a:xfrm>
              <a:off x="5486400" y="4026932"/>
              <a:ext cx="304800" cy="304800"/>
            </a:xfrm>
            <a:prstGeom prst="rect">
              <a:avLst/>
            </a:prstGeom>
            <a:solidFill>
              <a:schemeClr val="accent4"/>
            </a:solidFill>
            <a:ln w="38100">
              <a:solidFill>
                <a:schemeClr val="tx1"/>
              </a:solidFill>
              <a:miter lim="800000"/>
              <a:headEnd/>
              <a:tailEnd/>
            </a:ln>
          </p:spPr>
          <p:txBody>
            <a:bodyPr wrap="none" anchor="ctr"/>
            <a:lstStyle/>
            <a:p>
              <a:endParaRPr lang="en-US"/>
            </a:p>
          </p:txBody>
        </p:sp>
        <p:sp>
          <p:nvSpPr>
            <p:cNvPr id="10279" name="Rectangle 89"/>
            <p:cNvSpPr>
              <a:spLocks noChangeArrowheads="1"/>
            </p:cNvSpPr>
            <p:nvPr/>
          </p:nvSpPr>
          <p:spPr bwMode="auto">
            <a:xfrm>
              <a:off x="5791200" y="4026932"/>
              <a:ext cx="304800" cy="304800"/>
            </a:xfrm>
            <a:prstGeom prst="rect">
              <a:avLst/>
            </a:prstGeom>
            <a:solidFill>
              <a:schemeClr val="accent2"/>
            </a:solidFill>
            <a:ln w="38100">
              <a:solidFill>
                <a:schemeClr val="tx1"/>
              </a:solidFill>
              <a:miter lim="800000"/>
              <a:headEnd/>
              <a:tailEnd/>
            </a:ln>
          </p:spPr>
          <p:txBody>
            <a:bodyPr wrap="none" anchor="ctr"/>
            <a:lstStyle/>
            <a:p>
              <a:pPr algn="ctr"/>
              <a:endParaRPr lang="en-US"/>
            </a:p>
          </p:txBody>
        </p:sp>
        <p:sp>
          <p:nvSpPr>
            <p:cNvPr id="10280" name="Rectangle 90"/>
            <p:cNvSpPr>
              <a:spLocks noChangeArrowheads="1"/>
            </p:cNvSpPr>
            <p:nvPr/>
          </p:nvSpPr>
          <p:spPr bwMode="auto">
            <a:xfrm>
              <a:off x="6096000" y="4026932"/>
              <a:ext cx="304800" cy="304800"/>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10281" name="Rectangle 91"/>
            <p:cNvSpPr>
              <a:spLocks noChangeArrowheads="1"/>
            </p:cNvSpPr>
            <p:nvPr/>
          </p:nvSpPr>
          <p:spPr bwMode="auto">
            <a:xfrm>
              <a:off x="6400800" y="4026932"/>
              <a:ext cx="304800" cy="304800"/>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10282" name="Rectangle 92"/>
            <p:cNvSpPr>
              <a:spLocks noChangeArrowheads="1"/>
            </p:cNvSpPr>
            <p:nvPr/>
          </p:nvSpPr>
          <p:spPr bwMode="auto">
            <a:xfrm>
              <a:off x="6705600" y="4026932"/>
              <a:ext cx="304800" cy="304800"/>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10283" name="Rectangle 93"/>
            <p:cNvSpPr>
              <a:spLocks noChangeArrowheads="1"/>
            </p:cNvSpPr>
            <p:nvPr/>
          </p:nvSpPr>
          <p:spPr bwMode="auto">
            <a:xfrm>
              <a:off x="7010400" y="4026932"/>
              <a:ext cx="304800" cy="304800"/>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10284" name="Rectangle 94"/>
            <p:cNvSpPr>
              <a:spLocks noChangeArrowheads="1"/>
            </p:cNvSpPr>
            <p:nvPr/>
          </p:nvSpPr>
          <p:spPr bwMode="auto">
            <a:xfrm>
              <a:off x="7315200" y="4026932"/>
              <a:ext cx="304800" cy="304800"/>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10285" name="Rectangle 95"/>
            <p:cNvSpPr>
              <a:spLocks noChangeArrowheads="1"/>
            </p:cNvSpPr>
            <p:nvPr/>
          </p:nvSpPr>
          <p:spPr bwMode="auto">
            <a:xfrm>
              <a:off x="7620000" y="4026932"/>
              <a:ext cx="304800" cy="304800"/>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10286" name="Rectangle 96"/>
            <p:cNvSpPr>
              <a:spLocks noChangeArrowheads="1"/>
            </p:cNvSpPr>
            <p:nvPr/>
          </p:nvSpPr>
          <p:spPr bwMode="auto">
            <a:xfrm>
              <a:off x="7924800" y="4026932"/>
              <a:ext cx="304800" cy="304800"/>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10287" name="Rectangle 97"/>
            <p:cNvSpPr>
              <a:spLocks noChangeArrowheads="1"/>
            </p:cNvSpPr>
            <p:nvPr/>
          </p:nvSpPr>
          <p:spPr bwMode="auto">
            <a:xfrm>
              <a:off x="8229600" y="4026932"/>
              <a:ext cx="304800" cy="304800"/>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10288" name="Rectangle 98"/>
            <p:cNvSpPr>
              <a:spLocks noChangeArrowheads="1"/>
            </p:cNvSpPr>
            <p:nvPr/>
          </p:nvSpPr>
          <p:spPr bwMode="auto">
            <a:xfrm>
              <a:off x="8534400" y="4026932"/>
              <a:ext cx="304800" cy="304800"/>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10289" name="Rectangle 99"/>
            <p:cNvSpPr>
              <a:spLocks noChangeArrowheads="1"/>
            </p:cNvSpPr>
            <p:nvPr/>
          </p:nvSpPr>
          <p:spPr bwMode="auto">
            <a:xfrm>
              <a:off x="8839200" y="4026932"/>
              <a:ext cx="304800" cy="304800"/>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10290" name="Rectangle 100"/>
            <p:cNvSpPr>
              <a:spLocks noChangeArrowheads="1"/>
            </p:cNvSpPr>
            <p:nvPr/>
          </p:nvSpPr>
          <p:spPr bwMode="auto">
            <a:xfrm>
              <a:off x="5791201" y="4347608"/>
              <a:ext cx="28257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a:r>
                <a:rPr lang="en-US" b="1" i="1">
                  <a:latin typeface="Times New Roman" charset="0"/>
                </a:rPr>
                <a:t>i</a:t>
              </a:r>
              <a:endParaRPr lang="en-US" b="1"/>
            </a:p>
          </p:txBody>
        </p:sp>
        <p:cxnSp>
          <p:nvCxnSpPr>
            <p:cNvPr id="10314" name="AutoShape 124"/>
            <p:cNvCxnSpPr>
              <a:cxnSpLocks noChangeShapeType="1"/>
              <a:stCxn id="10279" idx="0"/>
              <a:endCxn id="10280" idx="0"/>
            </p:cNvCxnSpPr>
            <p:nvPr/>
          </p:nvCxnSpPr>
          <p:spPr bwMode="auto">
            <a:xfrm rot="5400000" flipV="1">
              <a:off x="6095206" y="3856276"/>
              <a:ext cx="1588" cy="304800"/>
            </a:xfrm>
            <a:prstGeom prst="curvedConnector3">
              <a:avLst>
                <a:gd name="adj1" fmla="val -13200005"/>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10315" name="AutoShape 126"/>
            <p:cNvCxnSpPr>
              <a:cxnSpLocks noChangeShapeType="1"/>
            </p:cNvCxnSpPr>
            <p:nvPr/>
          </p:nvCxnSpPr>
          <p:spPr bwMode="auto">
            <a:xfrm rot="5400000" flipV="1">
              <a:off x="6400006" y="3875326"/>
              <a:ext cx="1588" cy="304800"/>
            </a:xfrm>
            <a:prstGeom prst="curvedConnector3">
              <a:avLst>
                <a:gd name="adj1" fmla="val -13200005"/>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10316" name="AutoShape 127"/>
            <p:cNvCxnSpPr>
              <a:cxnSpLocks noChangeShapeType="1"/>
            </p:cNvCxnSpPr>
            <p:nvPr/>
          </p:nvCxnSpPr>
          <p:spPr bwMode="auto">
            <a:xfrm rot="5400000" flipV="1">
              <a:off x="6704806" y="3875326"/>
              <a:ext cx="1588" cy="304800"/>
            </a:xfrm>
            <a:prstGeom prst="curvedConnector3">
              <a:avLst>
                <a:gd name="adj1" fmla="val -13200005"/>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10317" name="AutoShape 128"/>
            <p:cNvCxnSpPr>
              <a:cxnSpLocks noChangeShapeType="1"/>
            </p:cNvCxnSpPr>
            <p:nvPr/>
          </p:nvCxnSpPr>
          <p:spPr bwMode="auto">
            <a:xfrm rot="5400000" flipV="1">
              <a:off x="7009606" y="3875326"/>
              <a:ext cx="1588" cy="304800"/>
            </a:xfrm>
            <a:prstGeom prst="curvedConnector3">
              <a:avLst>
                <a:gd name="adj1" fmla="val -13200005"/>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10318" name="AutoShape 129"/>
            <p:cNvCxnSpPr>
              <a:cxnSpLocks noChangeShapeType="1"/>
            </p:cNvCxnSpPr>
            <p:nvPr/>
          </p:nvCxnSpPr>
          <p:spPr bwMode="auto">
            <a:xfrm rot="5400000" flipV="1">
              <a:off x="7314406" y="3875326"/>
              <a:ext cx="1588" cy="304800"/>
            </a:xfrm>
            <a:prstGeom prst="curvedConnector3">
              <a:avLst>
                <a:gd name="adj1" fmla="val -13200005"/>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cxnSp>
      </p:grpSp>
      <p:grpSp>
        <p:nvGrpSpPr>
          <p:cNvPr id="5" name="Group 4"/>
          <p:cNvGrpSpPr/>
          <p:nvPr/>
        </p:nvGrpSpPr>
        <p:grpSpPr>
          <a:xfrm>
            <a:off x="678568" y="6260325"/>
            <a:ext cx="6094971" cy="597675"/>
            <a:chOff x="3049029" y="4941332"/>
            <a:chExt cx="6094971" cy="597675"/>
          </a:xfrm>
        </p:grpSpPr>
        <p:sp>
          <p:nvSpPr>
            <p:cNvPr id="10292" name="Rectangle 102"/>
            <p:cNvSpPr>
              <a:spLocks noChangeArrowheads="1"/>
            </p:cNvSpPr>
            <p:nvPr/>
          </p:nvSpPr>
          <p:spPr bwMode="auto">
            <a:xfrm>
              <a:off x="4038600" y="5254071"/>
              <a:ext cx="11541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a:latin typeface="Times New Roman" charset="0"/>
                </a:rPr>
                <a:t>0</a:t>
              </a:r>
              <a:endParaRPr lang="en-US"/>
            </a:p>
          </p:txBody>
        </p:sp>
        <p:sp>
          <p:nvSpPr>
            <p:cNvPr id="10293" name="Rectangle 103"/>
            <p:cNvSpPr>
              <a:spLocks noChangeArrowheads="1"/>
            </p:cNvSpPr>
            <p:nvPr/>
          </p:nvSpPr>
          <p:spPr bwMode="auto">
            <a:xfrm>
              <a:off x="4343400" y="5254071"/>
              <a:ext cx="11541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a:latin typeface="Times New Roman" charset="0"/>
                </a:rPr>
                <a:t>1</a:t>
              </a:r>
              <a:endParaRPr lang="en-US"/>
            </a:p>
          </p:txBody>
        </p:sp>
        <p:sp>
          <p:nvSpPr>
            <p:cNvPr id="10294" name="Rectangle 104"/>
            <p:cNvSpPr>
              <a:spLocks noChangeArrowheads="1"/>
            </p:cNvSpPr>
            <p:nvPr/>
          </p:nvSpPr>
          <p:spPr bwMode="auto">
            <a:xfrm>
              <a:off x="4648200" y="5254071"/>
              <a:ext cx="11541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a:latin typeface="Times New Roman" charset="0"/>
                </a:rPr>
                <a:t>2</a:t>
              </a:r>
              <a:endParaRPr lang="en-US"/>
            </a:p>
          </p:txBody>
        </p:sp>
        <p:sp>
          <p:nvSpPr>
            <p:cNvPr id="10295" name="Rectangle 105"/>
            <p:cNvSpPr>
              <a:spLocks noChangeArrowheads="1"/>
            </p:cNvSpPr>
            <p:nvPr/>
          </p:nvSpPr>
          <p:spPr bwMode="auto">
            <a:xfrm>
              <a:off x="7645401" y="5254071"/>
              <a:ext cx="28257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a:r>
                <a:rPr lang="en-US" b="1" i="1">
                  <a:latin typeface="Times New Roman" charset="0"/>
                </a:rPr>
                <a:t>n</a:t>
              </a:r>
              <a:endParaRPr lang="en-US" b="1"/>
            </a:p>
          </p:txBody>
        </p:sp>
        <p:sp>
          <p:nvSpPr>
            <p:cNvPr id="10296" name="Rectangle 106"/>
            <p:cNvSpPr>
              <a:spLocks noChangeArrowheads="1"/>
            </p:cNvSpPr>
            <p:nvPr/>
          </p:nvSpPr>
          <p:spPr bwMode="auto">
            <a:xfrm>
              <a:off x="3962400" y="4941332"/>
              <a:ext cx="304800" cy="304800"/>
            </a:xfrm>
            <a:prstGeom prst="rect">
              <a:avLst/>
            </a:prstGeom>
            <a:solidFill>
              <a:schemeClr val="accent4"/>
            </a:solidFill>
            <a:ln w="38100">
              <a:solidFill>
                <a:schemeClr val="tx1"/>
              </a:solidFill>
              <a:miter lim="800000"/>
              <a:headEnd/>
              <a:tailEnd/>
            </a:ln>
          </p:spPr>
          <p:txBody>
            <a:bodyPr wrap="none" anchor="ctr"/>
            <a:lstStyle/>
            <a:p>
              <a:pPr algn="ctr"/>
              <a:endParaRPr lang="en-US"/>
            </a:p>
          </p:txBody>
        </p:sp>
        <p:sp>
          <p:nvSpPr>
            <p:cNvPr id="10297" name="Rectangle 107"/>
            <p:cNvSpPr>
              <a:spLocks noChangeArrowheads="1"/>
            </p:cNvSpPr>
            <p:nvPr/>
          </p:nvSpPr>
          <p:spPr bwMode="auto">
            <a:xfrm>
              <a:off x="4267200" y="4941332"/>
              <a:ext cx="304800" cy="304800"/>
            </a:xfrm>
            <a:prstGeom prst="rect">
              <a:avLst/>
            </a:prstGeom>
            <a:solidFill>
              <a:schemeClr val="accent4"/>
            </a:solidFill>
            <a:ln w="38100">
              <a:solidFill>
                <a:schemeClr val="tx1"/>
              </a:solidFill>
              <a:miter lim="800000"/>
              <a:headEnd/>
              <a:tailEnd/>
            </a:ln>
          </p:spPr>
          <p:txBody>
            <a:bodyPr wrap="none" anchor="ctr"/>
            <a:lstStyle/>
            <a:p>
              <a:endParaRPr lang="en-US"/>
            </a:p>
          </p:txBody>
        </p:sp>
        <p:sp>
          <p:nvSpPr>
            <p:cNvPr id="10298" name="Rectangle 108"/>
            <p:cNvSpPr>
              <a:spLocks noChangeArrowheads="1"/>
            </p:cNvSpPr>
            <p:nvPr/>
          </p:nvSpPr>
          <p:spPr bwMode="auto">
            <a:xfrm>
              <a:off x="4572000" y="4941332"/>
              <a:ext cx="304800" cy="304800"/>
            </a:xfrm>
            <a:prstGeom prst="rect">
              <a:avLst/>
            </a:prstGeom>
            <a:solidFill>
              <a:schemeClr val="accent4"/>
            </a:solidFill>
            <a:ln w="38100">
              <a:solidFill>
                <a:schemeClr val="tx1"/>
              </a:solidFill>
              <a:miter lim="800000"/>
              <a:headEnd/>
              <a:tailEnd/>
            </a:ln>
          </p:spPr>
          <p:txBody>
            <a:bodyPr wrap="none" anchor="ctr"/>
            <a:lstStyle/>
            <a:p>
              <a:endParaRPr lang="en-US"/>
            </a:p>
          </p:txBody>
        </p:sp>
        <p:sp>
          <p:nvSpPr>
            <p:cNvPr id="10299" name="Rectangle 109"/>
            <p:cNvSpPr>
              <a:spLocks noChangeArrowheads="1"/>
            </p:cNvSpPr>
            <p:nvPr/>
          </p:nvSpPr>
          <p:spPr bwMode="auto">
            <a:xfrm>
              <a:off x="4876800" y="4941332"/>
              <a:ext cx="304800" cy="304800"/>
            </a:xfrm>
            <a:prstGeom prst="rect">
              <a:avLst/>
            </a:prstGeom>
            <a:solidFill>
              <a:schemeClr val="accent4"/>
            </a:solidFill>
            <a:ln w="38100">
              <a:solidFill>
                <a:schemeClr val="tx1"/>
              </a:solidFill>
              <a:miter lim="800000"/>
              <a:headEnd/>
              <a:tailEnd/>
            </a:ln>
          </p:spPr>
          <p:txBody>
            <a:bodyPr wrap="none" anchor="ctr"/>
            <a:lstStyle/>
            <a:p>
              <a:endParaRPr lang="en-US"/>
            </a:p>
          </p:txBody>
        </p:sp>
        <p:sp>
          <p:nvSpPr>
            <p:cNvPr id="10300" name="Rectangle 110"/>
            <p:cNvSpPr>
              <a:spLocks noChangeArrowheads="1"/>
            </p:cNvSpPr>
            <p:nvPr/>
          </p:nvSpPr>
          <p:spPr bwMode="auto">
            <a:xfrm>
              <a:off x="5181600" y="4941332"/>
              <a:ext cx="304800" cy="304800"/>
            </a:xfrm>
            <a:prstGeom prst="rect">
              <a:avLst/>
            </a:prstGeom>
            <a:solidFill>
              <a:schemeClr val="accent4"/>
            </a:solidFill>
            <a:ln w="38100">
              <a:solidFill>
                <a:schemeClr val="tx1"/>
              </a:solidFill>
              <a:miter lim="800000"/>
              <a:headEnd/>
              <a:tailEnd/>
            </a:ln>
          </p:spPr>
          <p:txBody>
            <a:bodyPr wrap="none" anchor="ctr"/>
            <a:lstStyle/>
            <a:p>
              <a:endParaRPr lang="en-US"/>
            </a:p>
          </p:txBody>
        </p:sp>
        <p:sp>
          <p:nvSpPr>
            <p:cNvPr id="10301" name="Rectangle 111"/>
            <p:cNvSpPr>
              <a:spLocks noChangeArrowheads="1"/>
            </p:cNvSpPr>
            <p:nvPr/>
          </p:nvSpPr>
          <p:spPr bwMode="auto">
            <a:xfrm>
              <a:off x="5486400" y="4941332"/>
              <a:ext cx="304800" cy="304800"/>
            </a:xfrm>
            <a:prstGeom prst="rect">
              <a:avLst/>
            </a:prstGeom>
            <a:solidFill>
              <a:schemeClr val="accent4"/>
            </a:solidFill>
            <a:ln w="38100">
              <a:solidFill>
                <a:schemeClr val="tx1"/>
              </a:solidFill>
              <a:miter lim="800000"/>
              <a:headEnd/>
              <a:tailEnd/>
            </a:ln>
          </p:spPr>
          <p:txBody>
            <a:bodyPr wrap="none" anchor="ctr"/>
            <a:lstStyle/>
            <a:p>
              <a:endParaRPr lang="en-US"/>
            </a:p>
          </p:txBody>
        </p:sp>
        <p:sp>
          <p:nvSpPr>
            <p:cNvPr id="10302" name="Rectangle 112"/>
            <p:cNvSpPr>
              <a:spLocks noChangeArrowheads="1"/>
            </p:cNvSpPr>
            <p:nvPr/>
          </p:nvSpPr>
          <p:spPr bwMode="auto">
            <a:xfrm>
              <a:off x="5791200" y="4941332"/>
              <a:ext cx="304800" cy="304800"/>
            </a:xfrm>
            <a:prstGeom prst="rect">
              <a:avLst/>
            </a:prstGeom>
            <a:solidFill>
              <a:schemeClr val="accent2"/>
            </a:solidFill>
            <a:ln w="38100">
              <a:solidFill>
                <a:schemeClr val="tx1"/>
              </a:solidFill>
              <a:miter lim="800000"/>
              <a:headEnd/>
              <a:tailEnd/>
            </a:ln>
          </p:spPr>
          <p:txBody>
            <a:bodyPr wrap="none" anchor="ctr"/>
            <a:lstStyle/>
            <a:p>
              <a:pPr algn="ctr"/>
              <a:r>
                <a:rPr lang="en-US" b="1" i="1" dirty="0">
                  <a:latin typeface="Times New Roman" charset="0"/>
                </a:rPr>
                <a:t>e</a:t>
              </a:r>
            </a:p>
          </p:txBody>
        </p:sp>
        <p:sp>
          <p:nvSpPr>
            <p:cNvPr id="10303" name="Rectangle 113"/>
            <p:cNvSpPr>
              <a:spLocks noChangeArrowheads="1"/>
            </p:cNvSpPr>
            <p:nvPr/>
          </p:nvSpPr>
          <p:spPr bwMode="auto">
            <a:xfrm>
              <a:off x="6096000" y="4941332"/>
              <a:ext cx="304800" cy="304800"/>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10304" name="Rectangle 114"/>
            <p:cNvSpPr>
              <a:spLocks noChangeArrowheads="1"/>
            </p:cNvSpPr>
            <p:nvPr/>
          </p:nvSpPr>
          <p:spPr bwMode="auto">
            <a:xfrm>
              <a:off x="6400800" y="4941332"/>
              <a:ext cx="304800" cy="304800"/>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10305" name="Rectangle 115"/>
            <p:cNvSpPr>
              <a:spLocks noChangeArrowheads="1"/>
            </p:cNvSpPr>
            <p:nvPr/>
          </p:nvSpPr>
          <p:spPr bwMode="auto">
            <a:xfrm>
              <a:off x="6705600" y="4941332"/>
              <a:ext cx="304800" cy="304800"/>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10306" name="Rectangle 116"/>
            <p:cNvSpPr>
              <a:spLocks noChangeArrowheads="1"/>
            </p:cNvSpPr>
            <p:nvPr/>
          </p:nvSpPr>
          <p:spPr bwMode="auto">
            <a:xfrm>
              <a:off x="7010400" y="4941332"/>
              <a:ext cx="304800" cy="304800"/>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10307" name="Rectangle 117"/>
            <p:cNvSpPr>
              <a:spLocks noChangeArrowheads="1"/>
            </p:cNvSpPr>
            <p:nvPr/>
          </p:nvSpPr>
          <p:spPr bwMode="auto">
            <a:xfrm>
              <a:off x="7315200" y="4941332"/>
              <a:ext cx="304800" cy="304800"/>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10308" name="Rectangle 118"/>
            <p:cNvSpPr>
              <a:spLocks noChangeArrowheads="1"/>
            </p:cNvSpPr>
            <p:nvPr/>
          </p:nvSpPr>
          <p:spPr bwMode="auto">
            <a:xfrm>
              <a:off x="7620000" y="4941332"/>
              <a:ext cx="304800" cy="304800"/>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10309" name="Rectangle 119"/>
            <p:cNvSpPr>
              <a:spLocks noChangeArrowheads="1"/>
            </p:cNvSpPr>
            <p:nvPr/>
          </p:nvSpPr>
          <p:spPr bwMode="auto">
            <a:xfrm>
              <a:off x="7924800" y="4941332"/>
              <a:ext cx="304800" cy="304800"/>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10310" name="Rectangle 120"/>
            <p:cNvSpPr>
              <a:spLocks noChangeArrowheads="1"/>
            </p:cNvSpPr>
            <p:nvPr/>
          </p:nvSpPr>
          <p:spPr bwMode="auto">
            <a:xfrm>
              <a:off x="8229600" y="4941332"/>
              <a:ext cx="304800" cy="304800"/>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10311" name="Rectangle 121"/>
            <p:cNvSpPr>
              <a:spLocks noChangeArrowheads="1"/>
            </p:cNvSpPr>
            <p:nvPr/>
          </p:nvSpPr>
          <p:spPr bwMode="auto">
            <a:xfrm>
              <a:off x="8534400" y="4941332"/>
              <a:ext cx="304800" cy="304800"/>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10312" name="Rectangle 122"/>
            <p:cNvSpPr>
              <a:spLocks noChangeArrowheads="1"/>
            </p:cNvSpPr>
            <p:nvPr/>
          </p:nvSpPr>
          <p:spPr bwMode="auto">
            <a:xfrm>
              <a:off x="8839200" y="4941332"/>
              <a:ext cx="304800" cy="304800"/>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10313" name="Rectangle 123"/>
            <p:cNvSpPr>
              <a:spLocks noChangeArrowheads="1"/>
            </p:cNvSpPr>
            <p:nvPr/>
          </p:nvSpPr>
          <p:spPr bwMode="auto">
            <a:xfrm>
              <a:off x="5791201" y="5262008"/>
              <a:ext cx="28257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a:r>
                <a:rPr lang="en-US" b="1" i="1">
                  <a:latin typeface="Times New Roman" charset="0"/>
                </a:rPr>
                <a:t>i</a:t>
              </a:r>
              <a:endParaRPr lang="en-US" b="1"/>
            </a:p>
          </p:txBody>
        </p:sp>
        <p:sp>
          <p:nvSpPr>
            <p:cNvPr id="81" name="Rectangle 78"/>
            <p:cNvSpPr>
              <a:spLocks noChangeArrowheads="1"/>
            </p:cNvSpPr>
            <p:nvPr/>
          </p:nvSpPr>
          <p:spPr bwMode="auto">
            <a:xfrm>
              <a:off x="3049029" y="4977072"/>
              <a:ext cx="113506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en-US" b="1" i="1" dirty="0" smtClean="0">
                  <a:latin typeface="Times New Roman" charset="0"/>
                </a:rPr>
                <a:t>A</a:t>
              </a:r>
              <a:endParaRPr lang="en-US" b="1" dirty="0"/>
            </a:p>
          </p:txBody>
        </p:sp>
      </p:grpSp>
    </p:spTree>
    <p:extLst>
      <p:ext uri="{BB962C8B-B14F-4D97-AF65-F5344CB8AC3E}">
        <p14:creationId xmlns:p14="http://schemas.microsoft.com/office/powerpoint/2010/main" val="10276509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Syllabus</a:t>
            </a:r>
            <a:endParaRPr lang="en-US" dirty="0"/>
          </a:p>
        </p:txBody>
      </p:sp>
      <p:pic>
        <p:nvPicPr>
          <p:cNvPr id="1032" name="Picture 8" descr="Image result for data structures and algorithms in java sixth editio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93266" y="1752843"/>
            <a:ext cx="3854369" cy="4984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00948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r>
              <a:rPr lang="en-US" smtClean="0"/>
              <a:t>Removing an Entry</a:t>
            </a:r>
            <a:endParaRPr lang="en-US" dirty="0"/>
          </a:p>
        </p:txBody>
      </p:sp>
      <mc:AlternateContent xmlns:mc="http://schemas.openxmlformats.org/markup-compatibility/2006" xmlns:a14="http://schemas.microsoft.com/office/drawing/2010/main">
        <mc:Choice Requires="a14">
          <p:sp>
            <p:nvSpPr>
              <p:cNvPr id="11268" name="Rectangle 3" descr="Rectangle: Click to edit Master text styles&#10;Second level&#10;Third level&#10;Fourth level&#10;Fifth level"/>
              <p:cNvSpPr>
                <a:spLocks noGrp="1" noChangeArrowheads="1"/>
              </p:cNvSpPr>
              <p:nvPr>
                <p:ph sz="half" idx="1"/>
              </p:nvPr>
            </p:nvSpPr>
            <p:spPr/>
            <p:txBody>
              <a:bodyPr/>
              <a:lstStyle/>
              <a:p>
                <a:r>
                  <a:rPr lang="en-US" dirty="0" smtClean="0"/>
                  <a:t>To remove the entry </a:t>
                </a:r>
                <a14:m>
                  <m:oMath xmlns:m="http://schemas.openxmlformats.org/officeDocument/2006/math">
                    <m:r>
                      <a:rPr lang="en-US" i="1" dirty="0" smtClean="0">
                        <a:latin typeface="Cambria Math" panose="02040503050406030204" pitchFamily="18" charset="0"/>
                      </a:rPr>
                      <m:t>𝑒</m:t>
                    </m:r>
                  </m:oMath>
                </a14:m>
                <a:r>
                  <a:rPr lang="en-US" dirty="0" smtClean="0"/>
                  <a:t> at index </a:t>
                </a:r>
                <a14:m>
                  <m:oMath xmlns:m="http://schemas.openxmlformats.org/officeDocument/2006/math">
                    <m:r>
                      <a:rPr lang="en-US" i="1" dirty="0" smtClean="0">
                        <a:latin typeface="Cambria Math" panose="02040503050406030204" pitchFamily="18" charset="0"/>
                      </a:rPr>
                      <m:t>𝑖</m:t>
                    </m:r>
                  </m:oMath>
                </a14:m>
                <a:r>
                  <a:rPr lang="en-US" dirty="0" smtClean="0"/>
                  <a:t>, we need to fill the hole left by </a:t>
                </a:r>
                <a14:m>
                  <m:oMath xmlns:m="http://schemas.openxmlformats.org/officeDocument/2006/math">
                    <m:r>
                      <a:rPr lang="en-US" i="1" dirty="0" smtClean="0">
                        <a:latin typeface="Cambria Math" panose="02040503050406030204" pitchFamily="18" charset="0"/>
                      </a:rPr>
                      <m:t>𝑒</m:t>
                    </m:r>
                  </m:oMath>
                </a14:m>
                <a:r>
                  <a:rPr lang="en-US" dirty="0" smtClean="0"/>
                  <a:t> by shifting backward the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−1</m:t>
                    </m:r>
                  </m:oMath>
                </a14:m>
                <a:r>
                  <a:rPr lang="en-US" dirty="0" smtClean="0"/>
                  <a:t> elements </a:t>
                </a:r>
                <a14:m>
                  <m:oMath xmlns:m="http://schemas.openxmlformats.org/officeDocument/2006/math">
                    <m:r>
                      <a:rPr lang="en-US" b="0" i="1" smtClean="0">
                        <a:latin typeface="Cambria Math" panose="02040503050406030204" pitchFamily="18" charset="0"/>
                      </a:rPr>
                      <m:t>𝐴</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𝑖</m:t>
                        </m:r>
                        <m:r>
                          <a:rPr lang="en-US" b="0" i="1" smtClean="0">
                            <a:latin typeface="Cambria Math" panose="02040503050406030204" pitchFamily="18" charset="0"/>
                          </a:rPr>
                          <m:t>+1</m:t>
                        </m:r>
                      </m:e>
                    </m:d>
                    <m:r>
                      <a:rPr lang="en-US" b="0" i="1" smtClean="0">
                        <a:latin typeface="Cambria Math" panose="02040503050406030204" pitchFamily="18" charset="0"/>
                      </a:rPr>
                      <m:t>, …, </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−1]</m:t>
                    </m:r>
                  </m:oMath>
                </a14:m>
                <a:endParaRPr lang="en-US" dirty="0"/>
              </a:p>
            </p:txBody>
          </p:sp>
        </mc:Choice>
        <mc:Fallback xmlns="">
          <p:sp>
            <p:nvSpPr>
              <p:cNvPr id="11268" name="Rectangle 3" descr="Rectangle: Click to edit Master text styles&#10;Second level&#10;Third level&#10;Fourth level&#10;Fifth level"/>
              <p:cNvSpPr>
                <a:spLocks noGrp="1" noRot="1" noChangeAspect="1" noMove="1" noResize="1" noEditPoints="1" noAdjustHandles="1" noChangeArrowheads="1" noChangeShapeType="1" noTextEdit="1"/>
              </p:cNvSpPr>
              <p:nvPr>
                <p:ph sz="half" idx="1"/>
              </p:nvPr>
            </p:nvSpPr>
            <p:spPr>
              <a:blipFill rotWithShape="0">
                <a:blip r:embed="rId2"/>
                <a:stretch>
                  <a:fillRect l="-2500" t="-2238" r="-26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6"/>
              <p:cNvSpPr>
                <a:spLocks noGrp="1"/>
              </p:cNvSpPr>
              <p:nvPr>
                <p:ph sz="half" idx="2"/>
              </p:nvPr>
            </p:nvSpPr>
            <p:spPr>
              <a:xfrm>
                <a:off x="7108681" y="2249486"/>
                <a:ext cx="4875211" cy="3541714"/>
              </a:xfrm>
            </p:spPr>
            <p:txBody>
              <a:bodyPr/>
              <a:lstStyle/>
              <a:p>
                <a:pPr marL="0" indent="0">
                  <a:spcBef>
                    <a:spcPts val="0"/>
                  </a:spcBef>
                  <a:buNone/>
                </a:pPr>
                <a:r>
                  <a:rPr lang="en-US" b="1" u="sng" dirty="0" smtClean="0">
                    <a:solidFill>
                      <a:schemeClr val="accent1"/>
                    </a:solidFill>
                    <a:latin typeface="Courier New" panose="02070309020205020404" pitchFamily="49" charset="0"/>
                    <a:cs typeface="Courier New" panose="02070309020205020404" pitchFamily="49" charset="0"/>
                  </a:rPr>
                  <a:t>Algorithm</a:t>
                </a:r>
                <a:r>
                  <a:rPr lang="en-US" b="1" dirty="0" smtClean="0">
                    <a:latin typeface="Courier New" panose="02070309020205020404" pitchFamily="49" charset="0"/>
                    <a:cs typeface="Courier New" panose="02070309020205020404" pitchFamily="49" charset="0"/>
                  </a:rPr>
                  <a:t> Remove</a:t>
                </a:r>
              </a:p>
              <a:p>
                <a:pPr marL="0" indent="0">
                  <a:spcBef>
                    <a:spcPts val="0"/>
                  </a:spcBef>
                  <a:buNone/>
                </a:pPr>
                <a:r>
                  <a:rPr lang="en-US" b="1" dirty="0">
                    <a:solidFill>
                      <a:schemeClr val="accent1"/>
                    </a:solidFill>
                    <a:latin typeface="Courier New" panose="02070309020205020404" pitchFamily="49" charset="0"/>
                    <a:cs typeface="Courier New" panose="02070309020205020404" pitchFamily="49" charset="0"/>
                  </a:rPr>
                  <a:t>Input</a:t>
                </a:r>
                <a:r>
                  <a:rPr lang="en-US" dirty="0">
                    <a:latin typeface="Courier New" panose="02070309020205020404" pitchFamily="49" charset="0"/>
                    <a:cs typeface="Courier New" panose="02070309020205020404" pitchFamily="49" charset="0"/>
                  </a:rPr>
                  <a:t>: Array </a:t>
                </a:r>
                <a14:m>
                  <m:oMath xmlns:m="http://schemas.openxmlformats.org/officeDocument/2006/math">
                    <m:r>
                      <a:rPr lang="en-US" i="1">
                        <a:latin typeface="Cambria Math" panose="02040503050406030204" pitchFamily="18" charset="0"/>
                      </a:rPr>
                      <m:t>𝐴</m:t>
                    </m:r>
                  </m:oMath>
                </a14:m>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r>
                <a:br>
                  <a:rPr lang="en-US" dirty="0" smtClean="0">
                    <a:latin typeface="Courier New" panose="02070309020205020404" pitchFamily="49" charset="0"/>
                    <a:cs typeface="Courier New" panose="02070309020205020404" pitchFamily="49" charset="0"/>
                  </a:rPr>
                </a:br>
                <a:r>
                  <a:rPr lang="en-US" dirty="0" smtClean="0">
                    <a:latin typeface="Courier New" panose="02070309020205020404" pitchFamily="49" charset="0"/>
                    <a:cs typeface="Courier New" panose="02070309020205020404" pitchFamily="49" charset="0"/>
                  </a:rPr>
                  <a:t>  index </a:t>
                </a:r>
                <a14:m>
                  <m:oMath xmlns:m="http://schemas.openxmlformats.org/officeDocument/2006/math">
                    <m:r>
                      <a:rPr lang="en-US" i="1">
                        <a:latin typeface="Cambria Math" panose="02040503050406030204" pitchFamily="18" charset="0"/>
                      </a:rPr>
                      <m:t>𝑖</m:t>
                    </m:r>
                  </m:oMath>
                </a14:m>
                <a:r>
                  <a:rPr lang="en-US" dirty="0">
                    <a:latin typeface="Courier New" panose="02070309020205020404" pitchFamily="49" charset="0"/>
                    <a:cs typeface="Courier New" panose="02070309020205020404" pitchFamily="49" charset="0"/>
                  </a:rPr>
                  <a:t>, element </a:t>
                </a:r>
                <a14:m>
                  <m:oMath xmlns:m="http://schemas.openxmlformats.org/officeDocument/2006/math">
                    <m:r>
                      <a:rPr lang="en-US" i="1">
                        <a:latin typeface="Cambria Math" panose="02040503050406030204" pitchFamily="18" charset="0"/>
                      </a:rPr>
                      <m:t>𝑒</m:t>
                    </m:r>
                  </m:oMath>
                </a14:m>
                <a:endParaRPr lang="en-US" dirty="0">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b="1" dirty="0">
                    <a:solidFill>
                      <a:schemeClr val="accent1"/>
                    </a:solidFill>
                    <a:latin typeface="Courier New" panose="02070309020205020404" pitchFamily="49" charset="0"/>
                    <a:cs typeface="Courier New" panose="02070309020205020404" pitchFamily="49" charset="0"/>
                  </a:rPr>
                  <a:t>for</a:t>
                </a:r>
                <a:r>
                  <a:rPr lang="en-US" dirty="0">
                    <a:latin typeface="Courier New" panose="02070309020205020404" pitchFamily="49" charset="0"/>
                    <a:cs typeface="Courier New" panose="02070309020205020404" pitchFamily="49" charset="0"/>
                  </a:rPr>
                  <a:t> </a:t>
                </a:r>
                <a14:m>
                  <m:oMath xmlns:m="http://schemas.openxmlformats.org/officeDocument/2006/math">
                    <m:r>
                      <a:rPr lang="en-US" i="1">
                        <a:latin typeface="Cambria Math" panose="02040503050406030204" pitchFamily="18" charset="0"/>
                      </a:rPr>
                      <m:t>𝑘</m:t>
                    </m:r>
                    <m:r>
                      <a:rPr lang="en-US" i="1">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+1</m:t>
                    </m:r>
                  </m:oMath>
                </a14:m>
                <a:r>
                  <a:rPr lang="en-US" dirty="0">
                    <a:cs typeface="Courier New" panose="02070309020205020404" pitchFamily="49" charset="0"/>
                  </a:rPr>
                  <a:t> </a:t>
                </a:r>
                <a:r>
                  <a:rPr lang="en-US" b="1" dirty="0" smtClean="0">
                    <a:solidFill>
                      <a:schemeClr val="accent1"/>
                    </a:solidFill>
                    <a:latin typeface="Courier New" panose="02070309020205020404" pitchFamily="49" charset="0"/>
                    <a:cs typeface="Courier New" panose="02070309020205020404" pitchFamily="49" charset="0"/>
                  </a:rPr>
                  <a:t>to</a:t>
                </a:r>
                <a:r>
                  <a:rPr lang="en-US" dirty="0" smtClean="0">
                    <a:cs typeface="Courier New" panose="02070309020205020404" pitchFamily="49" charset="0"/>
                  </a:rPr>
                  <a:t> </a:t>
                </a:r>
                <a14:m>
                  <m:oMath xmlns:m="http://schemas.openxmlformats.org/officeDocument/2006/math">
                    <m:r>
                      <a:rPr lang="en-US" i="1">
                        <a:latin typeface="Cambria Math" panose="02040503050406030204" pitchFamily="18" charset="0"/>
                      </a:rPr>
                      <m:t>𝑛</m:t>
                    </m:r>
                    <m:r>
                      <a:rPr lang="en-US" b="0" i="1" smtClean="0">
                        <a:latin typeface="Cambria Math" panose="02040503050406030204" pitchFamily="18" charset="0"/>
                      </a:rPr>
                      <m:t>−</m:t>
                    </m:r>
                    <m:r>
                      <a:rPr lang="en-US" b="0" i="1" smtClean="0">
                        <a:solidFill>
                          <a:schemeClr val="accent2"/>
                        </a:solidFill>
                        <a:latin typeface="Cambria Math" panose="02040503050406030204" pitchFamily="18" charset="0"/>
                      </a:rPr>
                      <m:t>1</m:t>
                    </m:r>
                  </m:oMath>
                </a14:m>
                <a:r>
                  <a:rPr lang="en-US" dirty="0" smtClean="0">
                    <a:latin typeface="Courier New" panose="02070309020205020404" pitchFamily="49" charset="0"/>
                    <a:cs typeface="Courier New" panose="02070309020205020404" pitchFamily="49" charset="0"/>
                  </a:rPr>
                  <a:t> </a:t>
                </a:r>
                <a:r>
                  <a:rPr lang="en-US" b="1" dirty="0" smtClean="0">
                    <a:solidFill>
                      <a:schemeClr val="accent1"/>
                    </a:solidFill>
                    <a:latin typeface="Courier New" panose="02070309020205020404" pitchFamily="49" charset="0"/>
                    <a:cs typeface="Courier New" panose="02070309020205020404" pitchFamily="49" charset="0"/>
                  </a:rPr>
                  <a:t>do</a:t>
                </a:r>
                <a:endParaRPr lang="en-US" b="1" dirty="0">
                  <a:solidFill>
                    <a:schemeClr val="accent1"/>
                  </a:solidFill>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14:m>
                  <m:oMath xmlns:m="http://schemas.openxmlformats.org/officeDocument/2006/math">
                    <m:r>
                      <a:rPr lang="en-US" i="1" dirty="0">
                        <a:latin typeface="Cambria Math" panose="02040503050406030204" pitchFamily="18" charset="0"/>
                      </a:rPr>
                      <m:t>𝐴</m:t>
                    </m:r>
                    <m:d>
                      <m:dPr>
                        <m:begChr m:val="["/>
                        <m:endChr m:val="]"/>
                        <m:ctrlPr>
                          <a:rPr lang="en-US" b="0" i="1" dirty="0" smtClean="0">
                            <a:latin typeface="Cambria Math" panose="02040503050406030204" pitchFamily="18" charset="0"/>
                          </a:rPr>
                        </m:ctrlPr>
                      </m:dPr>
                      <m:e>
                        <m:r>
                          <a:rPr lang="en-US" b="0" i="1" dirty="0" smtClean="0">
                            <a:latin typeface="Cambria Math" panose="02040503050406030204" pitchFamily="18" charset="0"/>
                          </a:rPr>
                          <m:t>𝑘</m:t>
                        </m:r>
                        <m:r>
                          <a:rPr lang="en-US" b="0" i="1" dirty="0" smtClean="0">
                            <a:latin typeface="Cambria Math" panose="02040503050406030204" pitchFamily="18" charset="0"/>
                          </a:rPr>
                          <m:t>−1</m:t>
                        </m:r>
                      </m:e>
                    </m:d>
                    <m:r>
                      <a:rPr lang="en-US" b="0" i="1" dirty="0" smtClean="0">
                        <a:latin typeface="Cambria Math" panose="02040503050406030204" pitchFamily="18" charset="0"/>
                      </a:rPr>
                      <m:t>←</m:t>
                    </m:r>
                    <m:r>
                      <a:rPr lang="en-US" i="1" dirty="0">
                        <a:latin typeface="Cambria Math" panose="02040503050406030204" pitchFamily="18" charset="0"/>
                      </a:rPr>
                      <m:t> </m:t>
                    </m:r>
                    <m:r>
                      <a:rPr lang="en-US" i="1" dirty="0">
                        <a:latin typeface="Cambria Math" panose="02040503050406030204" pitchFamily="18" charset="0"/>
                      </a:rPr>
                      <m:t>𝐴</m:t>
                    </m:r>
                    <m:r>
                      <a:rPr lang="en-US" i="1" dirty="0">
                        <a:latin typeface="Cambria Math" panose="02040503050406030204" pitchFamily="18" charset="0"/>
                      </a:rPr>
                      <m:t>[</m:t>
                    </m:r>
                    <m:r>
                      <a:rPr lang="en-US" b="0" i="1" dirty="0" smtClean="0">
                        <a:latin typeface="Cambria Math" panose="02040503050406030204" pitchFamily="18" charset="0"/>
                      </a:rPr>
                      <m:t>𝑘</m:t>
                    </m:r>
                    <m:r>
                      <a:rPr lang="en-US" i="1" dirty="0">
                        <a:latin typeface="Cambria Math" panose="02040503050406030204" pitchFamily="18" charset="0"/>
                      </a:rPr>
                      <m:t>]</m:t>
                    </m:r>
                  </m:oMath>
                </a14:m>
                <a:endParaRPr lang="en-US" dirty="0">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14:m>
                  <m:oMath xmlns:m="http://schemas.openxmlformats.org/officeDocument/2006/math">
                    <m:r>
                      <a:rPr lang="en-US" i="1" dirty="0" smtClean="0">
                        <a:latin typeface="Cambria Math" panose="02040503050406030204" pitchFamily="18" charset="0"/>
                      </a:rPr>
                      <m:t>𝐴</m:t>
                    </m:r>
                    <m:d>
                      <m:dPr>
                        <m:begChr m:val="["/>
                        <m:endChr m:val="]"/>
                        <m:ctrlPr>
                          <a:rPr lang="en-US" b="0" i="1" dirty="0" smtClean="0">
                            <a:latin typeface="Cambria Math" panose="02040503050406030204" pitchFamily="18" charset="0"/>
                          </a:rPr>
                        </m:ctrlPr>
                      </m:dPr>
                      <m:e>
                        <m:r>
                          <a:rPr lang="en-US" b="0" i="1" dirty="0" smtClean="0">
                            <a:latin typeface="Cambria Math" panose="02040503050406030204" pitchFamily="18" charset="0"/>
                          </a:rPr>
                          <m:t>𝑛</m:t>
                        </m:r>
                        <m:r>
                          <a:rPr lang="en-US" b="0" i="1" dirty="0" smtClean="0">
                            <a:latin typeface="Cambria Math" panose="02040503050406030204" pitchFamily="18" charset="0"/>
                          </a:rPr>
                          <m:t>−1</m:t>
                        </m:r>
                      </m:e>
                    </m:d>
                    <m:r>
                      <a:rPr lang="en-US" b="0" i="1" dirty="0" smtClean="0">
                        <a:latin typeface="Cambria Math" panose="02040503050406030204" pitchFamily="18" charset="0"/>
                      </a:rPr>
                      <m:t>←</m:t>
                    </m:r>
                    <m:r>
                      <a:rPr lang="en-US" b="0" i="1" dirty="0" smtClean="0">
                        <a:solidFill>
                          <a:schemeClr val="accent2"/>
                        </a:solidFill>
                        <a:latin typeface="Cambria Math" panose="02040503050406030204" pitchFamily="18" charset="0"/>
                      </a:rPr>
                      <m:t>𝑛𝑢𝑙𝑙</m:t>
                    </m:r>
                  </m:oMath>
                </a14:m>
                <a:endParaRPr lang="en-US" b="0" i="1" dirty="0" smtClean="0">
                  <a:solidFill>
                    <a:schemeClr val="accent2"/>
                  </a:solidFill>
                  <a:latin typeface="Cambria Math" panose="02040503050406030204" pitchFamily="18" charset="0"/>
                </a:endParaRPr>
              </a:p>
              <a:p>
                <a:pPr marL="457200" indent="-457200">
                  <a:spcBef>
                    <a:spcPts val="0"/>
                  </a:spcBef>
                  <a:buFont typeface="+mj-lt"/>
                  <a:buAutoNum type="arabicPeriod"/>
                </a:pP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−1</m:t>
                    </m:r>
                  </m:oMath>
                </a14:m>
                <a:endParaRPr lang="en-US" dirty="0">
                  <a:latin typeface="Courier New" panose="02070309020205020404" pitchFamily="49" charset="0"/>
                  <a:cs typeface="Courier New" panose="02070309020205020404" pitchFamily="49" charset="0"/>
                </a:endParaRPr>
              </a:p>
            </p:txBody>
          </p:sp>
        </mc:Choice>
        <mc:Fallback xmlns="">
          <p:sp>
            <p:nvSpPr>
              <p:cNvPr id="7" name="Content Placeholder 6"/>
              <p:cNvSpPr>
                <a:spLocks noGrp="1" noRot="1" noChangeAspect="1" noMove="1" noResize="1" noEditPoints="1" noAdjustHandles="1" noChangeArrowheads="1" noChangeShapeType="1" noTextEdit="1"/>
              </p:cNvSpPr>
              <p:nvPr>
                <p:ph sz="half" idx="2"/>
              </p:nvPr>
            </p:nvSpPr>
            <p:spPr>
              <a:xfrm>
                <a:off x="7108681" y="2249486"/>
                <a:ext cx="4875211" cy="3541714"/>
              </a:xfrm>
              <a:blipFill rotWithShape="0">
                <a:blip r:embed="rId3"/>
                <a:stretch>
                  <a:fillRect l="-2750"/>
                </a:stretch>
              </a:blipFill>
            </p:spPr>
            <p:txBody>
              <a:bodyPr/>
              <a:lstStyle/>
              <a:p>
                <a:r>
                  <a:rPr lang="en-US">
                    <a:noFill/>
                  </a:rPr>
                  <a:t> </a:t>
                </a:r>
              </a:p>
            </p:txBody>
          </p:sp>
        </mc:Fallback>
      </mc:AlternateContent>
      <p:grpSp>
        <p:nvGrpSpPr>
          <p:cNvPr id="5" name="Group 4"/>
          <p:cNvGrpSpPr/>
          <p:nvPr/>
        </p:nvGrpSpPr>
        <p:grpSpPr>
          <a:xfrm>
            <a:off x="811477" y="4698455"/>
            <a:ext cx="6011864" cy="597675"/>
            <a:chOff x="3132136" y="3276600"/>
            <a:chExt cx="6011864" cy="597675"/>
          </a:xfrm>
        </p:grpSpPr>
        <p:sp>
          <p:nvSpPr>
            <p:cNvPr id="11302" name="Rectangle 51"/>
            <p:cNvSpPr>
              <a:spLocks noChangeArrowheads="1"/>
            </p:cNvSpPr>
            <p:nvPr/>
          </p:nvSpPr>
          <p:spPr bwMode="auto">
            <a:xfrm>
              <a:off x="4038600" y="3589339"/>
              <a:ext cx="11541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a:latin typeface="Times New Roman" charset="0"/>
                </a:rPr>
                <a:t>0</a:t>
              </a:r>
              <a:endParaRPr lang="en-US"/>
            </a:p>
          </p:txBody>
        </p:sp>
        <p:sp>
          <p:nvSpPr>
            <p:cNvPr id="11303" name="Rectangle 52"/>
            <p:cNvSpPr>
              <a:spLocks noChangeArrowheads="1"/>
            </p:cNvSpPr>
            <p:nvPr/>
          </p:nvSpPr>
          <p:spPr bwMode="auto">
            <a:xfrm>
              <a:off x="4343400" y="3589339"/>
              <a:ext cx="11541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a:latin typeface="Times New Roman" charset="0"/>
                </a:rPr>
                <a:t>1</a:t>
              </a:r>
              <a:endParaRPr lang="en-US"/>
            </a:p>
          </p:txBody>
        </p:sp>
        <p:sp>
          <p:nvSpPr>
            <p:cNvPr id="11304" name="Rectangle 53"/>
            <p:cNvSpPr>
              <a:spLocks noChangeArrowheads="1"/>
            </p:cNvSpPr>
            <p:nvPr/>
          </p:nvSpPr>
          <p:spPr bwMode="auto">
            <a:xfrm>
              <a:off x="4648200" y="3589339"/>
              <a:ext cx="11541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a:latin typeface="Times New Roman" charset="0"/>
                </a:rPr>
                <a:t>2</a:t>
              </a:r>
              <a:endParaRPr lang="en-US"/>
            </a:p>
          </p:txBody>
        </p:sp>
        <p:sp>
          <p:nvSpPr>
            <p:cNvPr id="11305" name="Rectangle 54"/>
            <p:cNvSpPr>
              <a:spLocks noChangeArrowheads="1"/>
            </p:cNvSpPr>
            <p:nvPr/>
          </p:nvSpPr>
          <p:spPr bwMode="auto">
            <a:xfrm>
              <a:off x="7645401" y="3589339"/>
              <a:ext cx="28257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a:r>
                <a:rPr lang="en-US" b="1" i="1">
                  <a:latin typeface="Times New Roman" charset="0"/>
                </a:rPr>
                <a:t>n</a:t>
              </a:r>
              <a:endParaRPr lang="en-US" b="1"/>
            </a:p>
          </p:txBody>
        </p:sp>
        <p:sp>
          <p:nvSpPr>
            <p:cNvPr id="11306" name="Rectangle 55"/>
            <p:cNvSpPr>
              <a:spLocks noChangeArrowheads="1"/>
            </p:cNvSpPr>
            <p:nvPr/>
          </p:nvSpPr>
          <p:spPr bwMode="auto">
            <a:xfrm>
              <a:off x="3962400" y="3276600"/>
              <a:ext cx="304800" cy="304800"/>
            </a:xfrm>
            <a:prstGeom prst="rect">
              <a:avLst/>
            </a:prstGeom>
            <a:solidFill>
              <a:schemeClr val="accent4"/>
            </a:solidFill>
            <a:ln w="38100">
              <a:solidFill>
                <a:schemeClr val="tx1"/>
              </a:solidFill>
              <a:miter lim="800000"/>
              <a:headEnd/>
              <a:tailEnd/>
            </a:ln>
          </p:spPr>
          <p:txBody>
            <a:bodyPr wrap="none" anchor="ctr"/>
            <a:lstStyle/>
            <a:p>
              <a:pPr algn="ctr"/>
              <a:endParaRPr lang="en-US"/>
            </a:p>
          </p:txBody>
        </p:sp>
        <p:sp>
          <p:nvSpPr>
            <p:cNvPr id="11307" name="Rectangle 56"/>
            <p:cNvSpPr>
              <a:spLocks noChangeArrowheads="1"/>
            </p:cNvSpPr>
            <p:nvPr/>
          </p:nvSpPr>
          <p:spPr bwMode="auto">
            <a:xfrm>
              <a:off x="4267200" y="3276600"/>
              <a:ext cx="304800" cy="304800"/>
            </a:xfrm>
            <a:prstGeom prst="rect">
              <a:avLst/>
            </a:prstGeom>
            <a:solidFill>
              <a:schemeClr val="accent4"/>
            </a:solidFill>
            <a:ln w="38100">
              <a:solidFill>
                <a:schemeClr val="tx1"/>
              </a:solidFill>
              <a:miter lim="800000"/>
              <a:headEnd/>
              <a:tailEnd/>
            </a:ln>
          </p:spPr>
          <p:txBody>
            <a:bodyPr wrap="none" anchor="ctr"/>
            <a:lstStyle/>
            <a:p>
              <a:endParaRPr lang="en-US"/>
            </a:p>
          </p:txBody>
        </p:sp>
        <p:sp>
          <p:nvSpPr>
            <p:cNvPr id="11308" name="Rectangle 57"/>
            <p:cNvSpPr>
              <a:spLocks noChangeArrowheads="1"/>
            </p:cNvSpPr>
            <p:nvPr/>
          </p:nvSpPr>
          <p:spPr bwMode="auto">
            <a:xfrm>
              <a:off x="4572000" y="3276600"/>
              <a:ext cx="304800" cy="304800"/>
            </a:xfrm>
            <a:prstGeom prst="rect">
              <a:avLst/>
            </a:prstGeom>
            <a:solidFill>
              <a:schemeClr val="accent4"/>
            </a:solidFill>
            <a:ln w="38100">
              <a:solidFill>
                <a:schemeClr val="tx1"/>
              </a:solidFill>
              <a:miter lim="800000"/>
              <a:headEnd/>
              <a:tailEnd/>
            </a:ln>
          </p:spPr>
          <p:txBody>
            <a:bodyPr wrap="none" anchor="ctr"/>
            <a:lstStyle/>
            <a:p>
              <a:endParaRPr lang="en-US"/>
            </a:p>
          </p:txBody>
        </p:sp>
        <p:sp>
          <p:nvSpPr>
            <p:cNvPr id="11309" name="Rectangle 58"/>
            <p:cNvSpPr>
              <a:spLocks noChangeArrowheads="1"/>
            </p:cNvSpPr>
            <p:nvPr/>
          </p:nvSpPr>
          <p:spPr bwMode="auto">
            <a:xfrm>
              <a:off x="4876800" y="3276600"/>
              <a:ext cx="304800" cy="304800"/>
            </a:xfrm>
            <a:prstGeom prst="rect">
              <a:avLst/>
            </a:prstGeom>
            <a:solidFill>
              <a:schemeClr val="accent4"/>
            </a:solidFill>
            <a:ln w="38100">
              <a:solidFill>
                <a:schemeClr val="tx1"/>
              </a:solidFill>
              <a:miter lim="800000"/>
              <a:headEnd/>
              <a:tailEnd/>
            </a:ln>
          </p:spPr>
          <p:txBody>
            <a:bodyPr wrap="none" anchor="ctr"/>
            <a:lstStyle/>
            <a:p>
              <a:endParaRPr lang="en-US"/>
            </a:p>
          </p:txBody>
        </p:sp>
        <p:sp>
          <p:nvSpPr>
            <p:cNvPr id="11310" name="Rectangle 59"/>
            <p:cNvSpPr>
              <a:spLocks noChangeArrowheads="1"/>
            </p:cNvSpPr>
            <p:nvPr/>
          </p:nvSpPr>
          <p:spPr bwMode="auto">
            <a:xfrm>
              <a:off x="5181600" y="3276600"/>
              <a:ext cx="304800" cy="304800"/>
            </a:xfrm>
            <a:prstGeom prst="rect">
              <a:avLst/>
            </a:prstGeom>
            <a:solidFill>
              <a:schemeClr val="accent4"/>
            </a:solidFill>
            <a:ln w="38100">
              <a:solidFill>
                <a:schemeClr val="tx1"/>
              </a:solidFill>
              <a:miter lim="800000"/>
              <a:headEnd/>
              <a:tailEnd/>
            </a:ln>
          </p:spPr>
          <p:txBody>
            <a:bodyPr wrap="none" anchor="ctr"/>
            <a:lstStyle/>
            <a:p>
              <a:endParaRPr lang="en-US"/>
            </a:p>
          </p:txBody>
        </p:sp>
        <p:sp>
          <p:nvSpPr>
            <p:cNvPr id="11311" name="Rectangle 60"/>
            <p:cNvSpPr>
              <a:spLocks noChangeArrowheads="1"/>
            </p:cNvSpPr>
            <p:nvPr/>
          </p:nvSpPr>
          <p:spPr bwMode="auto">
            <a:xfrm>
              <a:off x="5486400" y="3276600"/>
              <a:ext cx="304800" cy="304800"/>
            </a:xfrm>
            <a:prstGeom prst="rect">
              <a:avLst/>
            </a:prstGeom>
            <a:solidFill>
              <a:schemeClr val="accent4"/>
            </a:solidFill>
            <a:ln w="38100">
              <a:solidFill>
                <a:schemeClr val="tx1"/>
              </a:solidFill>
              <a:miter lim="800000"/>
              <a:headEnd/>
              <a:tailEnd/>
            </a:ln>
          </p:spPr>
          <p:txBody>
            <a:bodyPr wrap="none" anchor="ctr"/>
            <a:lstStyle/>
            <a:p>
              <a:endParaRPr lang="en-US"/>
            </a:p>
          </p:txBody>
        </p:sp>
        <p:sp>
          <p:nvSpPr>
            <p:cNvPr id="11312" name="Rectangle 61"/>
            <p:cNvSpPr>
              <a:spLocks noChangeArrowheads="1"/>
            </p:cNvSpPr>
            <p:nvPr/>
          </p:nvSpPr>
          <p:spPr bwMode="auto">
            <a:xfrm>
              <a:off x="5791200" y="3276600"/>
              <a:ext cx="304800" cy="304800"/>
            </a:xfrm>
            <a:prstGeom prst="rect">
              <a:avLst/>
            </a:prstGeom>
            <a:solidFill>
              <a:schemeClr val="accent2"/>
            </a:solidFill>
            <a:ln w="38100">
              <a:solidFill>
                <a:schemeClr val="tx1"/>
              </a:solidFill>
              <a:miter lim="800000"/>
              <a:headEnd/>
              <a:tailEnd/>
            </a:ln>
          </p:spPr>
          <p:txBody>
            <a:bodyPr wrap="none" anchor="ctr"/>
            <a:lstStyle/>
            <a:p>
              <a:pPr algn="ctr"/>
              <a:r>
                <a:rPr lang="en-US" b="1" i="1" dirty="0">
                  <a:latin typeface="Times New Roman" charset="0"/>
                </a:rPr>
                <a:t>e</a:t>
              </a:r>
            </a:p>
          </p:txBody>
        </p:sp>
        <p:sp>
          <p:nvSpPr>
            <p:cNvPr id="11313" name="Rectangle 62"/>
            <p:cNvSpPr>
              <a:spLocks noChangeArrowheads="1"/>
            </p:cNvSpPr>
            <p:nvPr/>
          </p:nvSpPr>
          <p:spPr bwMode="auto">
            <a:xfrm>
              <a:off x="6096000" y="3276600"/>
              <a:ext cx="304800" cy="304800"/>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11314" name="Rectangle 63"/>
            <p:cNvSpPr>
              <a:spLocks noChangeArrowheads="1"/>
            </p:cNvSpPr>
            <p:nvPr/>
          </p:nvSpPr>
          <p:spPr bwMode="auto">
            <a:xfrm>
              <a:off x="6400800" y="3276600"/>
              <a:ext cx="304800" cy="304800"/>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11315" name="Rectangle 64"/>
            <p:cNvSpPr>
              <a:spLocks noChangeArrowheads="1"/>
            </p:cNvSpPr>
            <p:nvPr/>
          </p:nvSpPr>
          <p:spPr bwMode="auto">
            <a:xfrm>
              <a:off x="6705600" y="3276600"/>
              <a:ext cx="304800" cy="304800"/>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11316" name="Rectangle 65"/>
            <p:cNvSpPr>
              <a:spLocks noChangeArrowheads="1"/>
            </p:cNvSpPr>
            <p:nvPr/>
          </p:nvSpPr>
          <p:spPr bwMode="auto">
            <a:xfrm>
              <a:off x="7010400" y="3276600"/>
              <a:ext cx="304800" cy="304800"/>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11317" name="Rectangle 66"/>
            <p:cNvSpPr>
              <a:spLocks noChangeArrowheads="1"/>
            </p:cNvSpPr>
            <p:nvPr/>
          </p:nvSpPr>
          <p:spPr bwMode="auto">
            <a:xfrm>
              <a:off x="7315200" y="3276600"/>
              <a:ext cx="304800" cy="304800"/>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11318" name="Rectangle 67"/>
            <p:cNvSpPr>
              <a:spLocks noChangeArrowheads="1"/>
            </p:cNvSpPr>
            <p:nvPr/>
          </p:nvSpPr>
          <p:spPr bwMode="auto">
            <a:xfrm>
              <a:off x="7620000" y="3276600"/>
              <a:ext cx="304800" cy="304800"/>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11319" name="Rectangle 68"/>
            <p:cNvSpPr>
              <a:spLocks noChangeArrowheads="1"/>
            </p:cNvSpPr>
            <p:nvPr/>
          </p:nvSpPr>
          <p:spPr bwMode="auto">
            <a:xfrm>
              <a:off x="7924800" y="3276600"/>
              <a:ext cx="304800" cy="304800"/>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11320" name="Rectangle 69"/>
            <p:cNvSpPr>
              <a:spLocks noChangeArrowheads="1"/>
            </p:cNvSpPr>
            <p:nvPr/>
          </p:nvSpPr>
          <p:spPr bwMode="auto">
            <a:xfrm>
              <a:off x="8229600" y="3276600"/>
              <a:ext cx="304800" cy="304800"/>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11321" name="Rectangle 70"/>
            <p:cNvSpPr>
              <a:spLocks noChangeArrowheads="1"/>
            </p:cNvSpPr>
            <p:nvPr/>
          </p:nvSpPr>
          <p:spPr bwMode="auto">
            <a:xfrm>
              <a:off x="8534400" y="3276600"/>
              <a:ext cx="304800" cy="304800"/>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11322" name="Rectangle 71"/>
            <p:cNvSpPr>
              <a:spLocks noChangeArrowheads="1"/>
            </p:cNvSpPr>
            <p:nvPr/>
          </p:nvSpPr>
          <p:spPr bwMode="auto">
            <a:xfrm>
              <a:off x="8839200" y="3276600"/>
              <a:ext cx="304800" cy="304800"/>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11323" name="Rectangle 72"/>
            <p:cNvSpPr>
              <a:spLocks noChangeArrowheads="1"/>
            </p:cNvSpPr>
            <p:nvPr/>
          </p:nvSpPr>
          <p:spPr bwMode="auto">
            <a:xfrm>
              <a:off x="5791201" y="3597276"/>
              <a:ext cx="28257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a:r>
                <a:rPr lang="en-US" b="1" i="1">
                  <a:latin typeface="Times New Roman" charset="0"/>
                </a:rPr>
                <a:t>i</a:t>
              </a:r>
              <a:endParaRPr lang="en-US" b="1"/>
            </a:p>
          </p:txBody>
        </p:sp>
        <p:sp>
          <p:nvSpPr>
            <p:cNvPr id="84" name="Rectangle 55"/>
            <p:cNvSpPr>
              <a:spLocks noChangeArrowheads="1"/>
            </p:cNvSpPr>
            <p:nvPr/>
          </p:nvSpPr>
          <p:spPr bwMode="auto">
            <a:xfrm>
              <a:off x="3132136" y="3290500"/>
              <a:ext cx="113506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en-US" b="1" i="1" dirty="0" smtClean="0">
                  <a:latin typeface="Times New Roman" charset="0"/>
                </a:rPr>
                <a:t>A</a:t>
              </a:r>
              <a:endParaRPr lang="en-US" b="1" dirty="0"/>
            </a:p>
          </p:txBody>
        </p:sp>
      </p:grpSp>
      <p:grpSp>
        <p:nvGrpSpPr>
          <p:cNvPr id="6" name="Group 5"/>
          <p:cNvGrpSpPr/>
          <p:nvPr/>
        </p:nvGrpSpPr>
        <p:grpSpPr>
          <a:xfrm>
            <a:off x="806625" y="5556268"/>
            <a:ext cx="6011864" cy="615931"/>
            <a:chOff x="3132136" y="4172744"/>
            <a:chExt cx="6011864" cy="615931"/>
          </a:xfrm>
        </p:grpSpPr>
        <p:sp>
          <p:nvSpPr>
            <p:cNvPr id="11274" name="Rectangle 28"/>
            <p:cNvSpPr>
              <a:spLocks noChangeArrowheads="1"/>
            </p:cNvSpPr>
            <p:nvPr/>
          </p:nvSpPr>
          <p:spPr bwMode="auto">
            <a:xfrm>
              <a:off x="4038600" y="4503739"/>
              <a:ext cx="11541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a:latin typeface="Times New Roman" charset="0"/>
                </a:rPr>
                <a:t>0</a:t>
              </a:r>
              <a:endParaRPr lang="en-US"/>
            </a:p>
          </p:txBody>
        </p:sp>
        <p:sp>
          <p:nvSpPr>
            <p:cNvPr id="11275" name="Rectangle 29"/>
            <p:cNvSpPr>
              <a:spLocks noChangeArrowheads="1"/>
            </p:cNvSpPr>
            <p:nvPr/>
          </p:nvSpPr>
          <p:spPr bwMode="auto">
            <a:xfrm>
              <a:off x="4343400" y="4503739"/>
              <a:ext cx="11541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a:latin typeface="Times New Roman" charset="0"/>
                </a:rPr>
                <a:t>1</a:t>
              </a:r>
              <a:endParaRPr lang="en-US"/>
            </a:p>
          </p:txBody>
        </p:sp>
        <p:sp>
          <p:nvSpPr>
            <p:cNvPr id="11276" name="Rectangle 30"/>
            <p:cNvSpPr>
              <a:spLocks noChangeArrowheads="1"/>
            </p:cNvSpPr>
            <p:nvPr/>
          </p:nvSpPr>
          <p:spPr bwMode="auto">
            <a:xfrm>
              <a:off x="4648200" y="4503739"/>
              <a:ext cx="11541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a:latin typeface="Times New Roman" charset="0"/>
                </a:rPr>
                <a:t>2</a:t>
              </a:r>
              <a:endParaRPr lang="en-US"/>
            </a:p>
          </p:txBody>
        </p:sp>
        <p:sp>
          <p:nvSpPr>
            <p:cNvPr id="11277" name="Rectangle 31"/>
            <p:cNvSpPr>
              <a:spLocks noChangeArrowheads="1"/>
            </p:cNvSpPr>
            <p:nvPr/>
          </p:nvSpPr>
          <p:spPr bwMode="auto">
            <a:xfrm>
              <a:off x="7629526" y="4503739"/>
              <a:ext cx="28257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a:r>
                <a:rPr lang="en-US" b="1" i="1">
                  <a:latin typeface="Times New Roman" charset="0"/>
                </a:rPr>
                <a:t>n</a:t>
              </a:r>
              <a:endParaRPr lang="en-US" b="1"/>
            </a:p>
          </p:txBody>
        </p:sp>
        <p:sp>
          <p:nvSpPr>
            <p:cNvPr id="11278" name="Rectangle 32"/>
            <p:cNvSpPr>
              <a:spLocks noChangeArrowheads="1"/>
            </p:cNvSpPr>
            <p:nvPr/>
          </p:nvSpPr>
          <p:spPr bwMode="auto">
            <a:xfrm>
              <a:off x="3962400" y="4191000"/>
              <a:ext cx="304800" cy="304800"/>
            </a:xfrm>
            <a:prstGeom prst="rect">
              <a:avLst/>
            </a:prstGeom>
            <a:solidFill>
              <a:schemeClr val="accent4"/>
            </a:solidFill>
            <a:ln w="38100">
              <a:solidFill>
                <a:schemeClr val="tx1"/>
              </a:solidFill>
              <a:miter lim="800000"/>
              <a:headEnd/>
              <a:tailEnd/>
            </a:ln>
          </p:spPr>
          <p:txBody>
            <a:bodyPr wrap="none" anchor="ctr"/>
            <a:lstStyle/>
            <a:p>
              <a:pPr algn="ctr"/>
              <a:endParaRPr lang="en-US"/>
            </a:p>
          </p:txBody>
        </p:sp>
        <p:sp>
          <p:nvSpPr>
            <p:cNvPr id="11279" name="Rectangle 33"/>
            <p:cNvSpPr>
              <a:spLocks noChangeArrowheads="1"/>
            </p:cNvSpPr>
            <p:nvPr/>
          </p:nvSpPr>
          <p:spPr bwMode="auto">
            <a:xfrm>
              <a:off x="4267200" y="4191000"/>
              <a:ext cx="304800" cy="304800"/>
            </a:xfrm>
            <a:prstGeom prst="rect">
              <a:avLst/>
            </a:prstGeom>
            <a:solidFill>
              <a:schemeClr val="accent4"/>
            </a:solidFill>
            <a:ln w="38100">
              <a:solidFill>
                <a:schemeClr val="tx1"/>
              </a:solidFill>
              <a:miter lim="800000"/>
              <a:headEnd/>
              <a:tailEnd/>
            </a:ln>
          </p:spPr>
          <p:txBody>
            <a:bodyPr wrap="none" anchor="ctr"/>
            <a:lstStyle/>
            <a:p>
              <a:endParaRPr lang="en-US"/>
            </a:p>
          </p:txBody>
        </p:sp>
        <p:sp>
          <p:nvSpPr>
            <p:cNvPr id="11280" name="Rectangle 34"/>
            <p:cNvSpPr>
              <a:spLocks noChangeArrowheads="1"/>
            </p:cNvSpPr>
            <p:nvPr/>
          </p:nvSpPr>
          <p:spPr bwMode="auto">
            <a:xfrm>
              <a:off x="4572000" y="4191000"/>
              <a:ext cx="304800" cy="304800"/>
            </a:xfrm>
            <a:prstGeom prst="rect">
              <a:avLst/>
            </a:prstGeom>
            <a:solidFill>
              <a:schemeClr val="accent4"/>
            </a:solidFill>
            <a:ln w="38100">
              <a:solidFill>
                <a:schemeClr val="tx1"/>
              </a:solidFill>
              <a:miter lim="800000"/>
              <a:headEnd/>
              <a:tailEnd/>
            </a:ln>
          </p:spPr>
          <p:txBody>
            <a:bodyPr wrap="none" anchor="ctr"/>
            <a:lstStyle/>
            <a:p>
              <a:endParaRPr lang="en-US"/>
            </a:p>
          </p:txBody>
        </p:sp>
        <p:sp>
          <p:nvSpPr>
            <p:cNvPr id="11281" name="Rectangle 35"/>
            <p:cNvSpPr>
              <a:spLocks noChangeArrowheads="1"/>
            </p:cNvSpPr>
            <p:nvPr/>
          </p:nvSpPr>
          <p:spPr bwMode="auto">
            <a:xfrm>
              <a:off x="4876800" y="4191000"/>
              <a:ext cx="304800" cy="304800"/>
            </a:xfrm>
            <a:prstGeom prst="rect">
              <a:avLst/>
            </a:prstGeom>
            <a:solidFill>
              <a:schemeClr val="accent4"/>
            </a:solidFill>
            <a:ln w="38100">
              <a:solidFill>
                <a:schemeClr val="tx1"/>
              </a:solidFill>
              <a:miter lim="800000"/>
              <a:headEnd/>
              <a:tailEnd/>
            </a:ln>
          </p:spPr>
          <p:txBody>
            <a:bodyPr wrap="none" anchor="ctr"/>
            <a:lstStyle/>
            <a:p>
              <a:endParaRPr lang="en-US"/>
            </a:p>
          </p:txBody>
        </p:sp>
        <p:sp>
          <p:nvSpPr>
            <p:cNvPr id="11282" name="Rectangle 36"/>
            <p:cNvSpPr>
              <a:spLocks noChangeArrowheads="1"/>
            </p:cNvSpPr>
            <p:nvPr/>
          </p:nvSpPr>
          <p:spPr bwMode="auto">
            <a:xfrm>
              <a:off x="5181600" y="4191000"/>
              <a:ext cx="304800" cy="304800"/>
            </a:xfrm>
            <a:prstGeom prst="rect">
              <a:avLst/>
            </a:prstGeom>
            <a:solidFill>
              <a:schemeClr val="accent4"/>
            </a:solidFill>
            <a:ln w="38100">
              <a:solidFill>
                <a:schemeClr val="tx1"/>
              </a:solidFill>
              <a:miter lim="800000"/>
              <a:headEnd/>
              <a:tailEnd/>
            </a:ln>
          </p:spPr>
          <p:txBody>
            <a:bodyPr wrap="none" anchor="ctr"/>
            <a:lstStyle/>
            <a:p>
              <a:endParaRPr lang="en-US"/>
            </a:p>
          </p:txBody>
        </p:sp>
        <p:sp>
          <p:nvSpPr>
            <p:cNvPr id="11283" name="Rectangle 37"/>
            <p:cNvSpPr>
              <a:spLocks noChangeArrowheads="1"/>
            </p:cNvSpPr>
            <p:nvPr/>
          </p:nvSpPr>
          <p:spPr bwMode="auto">
            <a:xfrm>
              <a:off x="5486400" y="4191000"/>
              <a:ext cx="304800" cy="304800"/>
            </a:xfrm>
            <a:prstGeom prst="rect">
              <a:avLst/>
            </a:prstGeom>
            <a:solidFill>
              <a:schemeClr val="accent4"/>
            </a:solidFill>
            <a:ln w="38100">
              <a:solidFill>
                <a:schemeClr val="tx1"/>
              </a:solidFill>
              <a:miter lim="800000"/>
              <a:headEnd/>
              <a:tailEnd/>
            </a:ln>
          </p:spPr>
          <p:txBody>
            <a:bodyPr wrap="none" anchor="ctr"/>
            <a:lstStyle/>
            <a:p>
              <a:endParaRPr lang="en-US"/>
            </a:p>
          </p:txBody>
        </p:sp>
        <p:sp>
          <p:nvSpPr>
            <p:cNvPr id="11284" name="Rectangle 38"/>
            <p:cNvSpPr>
              <a:spLocks noChangeArrowheads="1"/>
            </p:cNvSpPr>
            <p:nvPr/>
          </p:nvSpPr>
          <p:spPr bwMode="auto">
            <a:xfrm>
              <a:off x="5791200" y="4191000"/>
              <a:ext cx="304800" cy="304800"/>
            </a:xfrm>
            <a:prstGeom prst="rect">
              <a:avLst/>
            </a:prstGeom>
            <a:solidFill>
              <a:schemeClr val="accent2"/>
            </a:solidFill>
            <a:ln w="38100">
              <a:solidFill>
                <a:schemeClr val="tx1"/>
              </a:solidFill>
              <a:miter lim="800000"/>
              <a:headEnd/>
              <a:tailEnd/>
            </a:ln>
          </p:spPr>
          <p:txBody>
            <a:bodyPr wrap="none" anchor="ctr"/>
            <a:lstStyle/>
            <a:p>
              <a:pPr algn="ctr"/>
              <a:endParaRPr lang="en-US"/>
            </a:p>
          </p:txBody>
        </p:sp>
        <p:sp>
          <p:nvSpPr>
            <p:cNvPr id="11285" name="Rectangle 39"/>
            <p:cNvSpPr>
              <a:spLocks noChangeArrowheads="1"/>
            </p:cNvSpPr>
            <p:nvPr/>
          </p:nvSpPr>
          <p:spPr bwMode="auto">
            <a:xfrm>
              <a:off x="6096000" y="4191000"/>
              <a:ext cx="304800" cy="304800"/>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11286" name="Rectangle 40"/>
            <p:cNvSpPr>
              <a:spLocks noChangeArrowheads="1"/>
            </p:cNvSpPr>
            <p:nvPr/>
          </p:nvSpPr>
          <p:spPr bwMode="auto">
            <a:xfrm>
              <a:off x="6400800" y="4191000"/>
              <a:ext cx="304800" cy="304800"/>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11287" name="Rectangle 41"/>
            <p:cNvSpPr>
              <a:spLocks noChangeArrowheads="1"/>
            </p:cNvSpPr>
            <p:nvPr/>
          </p:nvSpPr>
          <p:spPr bwMode="auto">
            <a:xfrm>
              <a:off x="6705600" y="4191000"/>
              <a:ext cx="304800" cy="304800"/>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11288" name="Rectangle 42"/>
            <p:cNvSpPr>
              <a:spLocks noChangeArrowheads="1"/>
            </p:cNvSpPr>
            <p:nvPr/>
          </p:nvSpPr>
          <p:spPr bwMode="auto">
            <a:xfrm>
              <a:off x="7010400" y="4191000"/>
              <a:ext cx="304800" cy="304800"/>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11289" name="Rectangle 43"/>
            <p:cNvSpPr>
              <a:spLocks noChangeArrowheads="1"/>
            </p:cNvSpPr>
            <p:nvPr/>
          </p:nvSpPr>
          <p:spPr bwMode="auto">
            <a:xfrm>
              <a:off x="7315200" y="4191000"/>
              <a:ext cx="304800" cy="304800"/>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11290" name="Rectangle 44"/>
            <p:cNvSpPr>
              <a:spLocks noChangeArrowheads="1"/>
            </p:cNvSpPr>
            <p:nvPr/>
          </p:nvSpPr>
          <p:spPr bwMode="auto">
            <a:xfrm>
              <a:off x="7620000" y="4191000"/>
              <a:ext cx="304800" cy="304800"/>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11291" name="Rectangle 45"/>
            <p:cNvSpPr>
              <a:spLocks noChangeArrowheads="1"/>
            </p:cNvSpPr>
            <p:nvPr/>
          </p:nvSpPr>
          <p:spPr bwMode="auto">
            <a:xfrm>
              <a:off x="7924800" y="4191000"/>
              <a:ext cx="304800" cy="304800"/>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11292" name="Rectangle 46"/>
            <p:cNvSpPr>
              <a:spLocks noChangeArrowheads="1"/>
            </p:cNvSpPr>
            <p:nvPr/>
          </p:nvSpPr>
          <p:spPr bwMode="auto">
            <a:xfrm>
              <a:off x="8229600" y="4191000"/>
              <a:ext cx="304800" cy="304800"/>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11293" name="Rectangle 47"/>
            <p:cNvSpPr>
              <a:spLocks noChangeArrowheads="1"/>
            </p:cNvSpPr>
            <p:nvPr/>
          </p:nvSpPr>
          <p:spPr bwMode="auto">
            <a:xfrm>
              <a:off x="8534400" y="4191000"/>
              <a:ext cx="304800" cy="304800"/>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11294" name="Rectangle 48"/>
            <p:cNvSpPr>
              <a:spLocks noChangeArrowheads="1"/>
            </p:cNvSpPr>
            <p:nvPr/>
          </p:nvSpPr>
          <p:spPr bwMode="auto">
            <a:xfrm>
              <a:off x="8839200" y="4191000"/>
              <a:ext cx="304800" cy="304800"/>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11295" name="Rectangle 49"/>
            <p:cNvSpPr>
              <a:spLocks noChangeArrowheads="1"/>
            </p:cNvSpPr>
            <p:nvPr/>
          </p:nvSpPr>
          <p:spPr bwMode="auto">
            <a:xfrm>
              <a:off x="5791201" y="4511676"/>
              <a:ext cx="28257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a:r>
                <a:rPr lang="en-US" b="1" i="1">
                  <a:latin typeface="Times New Roman" charset="0"/>
                </a:rPr>
                <a:t>i</a:t>
              </a:r>
              <a:endParaRPr lang="en-US" b="1"/>
            </a:p>
          </p:txBody>
        </p:sp>
        <p:cxnSp>
          <p:nvCxnSpPr>
            <p:cNvPr id="11296" name="AutoShape 73"/>
            <p:cNvCxnSpPr>
              <a:cxnSpLocks noChangeShapeType="1"/>
              <a:stCxn id="11284" idx="0"/>
              <a:endCxn id="11285" idx="0"/>
            </p:cNvCxnSpPr>
            <p:nvPr/>
          </p:nvCxnSpPr>
          <p:spPr bwMode="auto">
            <a:xfrm rot="5400000" flipV="1">
              <a:off x="6094413" y="4021138"/>
              <a:ext cx="1588" cy="304800"/>
            </a:xfrm>
            <a:prstGeom prst="curvedConnector3">
              <a:avLst>
                <a:gd name="adj1" fmla="val -13200005"/>
              </a:avLst>
            </a:prstGeom>
            <a:noFill/>
            <a:ln w="28575">
              <a:solidFill>
                <a:schemeClr val="tx1"/>
              </a:solidFill>
              <a:round/>
              <a:headEnd type="triangle" w="med" len="med"/>
              <a:tailEnd/>
            </a:ln>
            <a:extLst>
              <a:ext uri="{909E8E84-426E-40dd-AFC4-6F175D3DCCD1}">
                <a14:hiddenFill xmlns:a14="http://schemas.microsoft.com/office/drawing/2010/main" xmlns="">
                  <a:noFill/>
                </a14:hiddenFill>
              </a:ext>
            </a:extLst>
          </p:spPr>
        </p:cxnSp>
        <p:cxnSp>
          <p:nvCxnSpPr>
            <p:cNvPr id="11297" name="AutoShape 74"/>
            <p:cNvCxnSpPr>
              <a:cxnSpLocks noChangeShapeType="1"/>
            </p:cNvCxnSpPr>
            <p:nvPr/>
          </p:nvCxnSpPr>
          <p:spPr bwMode="auto">
            <a:xfrm rot="5400000" flipV="1">
              <a:off x="6399213" y="4040188"/>
              <a:ext cx="1588" cy="304800"/>
            </a:xfrm>
            <a:prstGeom prst="curvedConnector3">
              <a:avLst>
                <a:gd name="adj1" fmla="val -13200005"/>
              </a:avLst>
            </a:prstGeom>
            <a:noFill/>
            <a:ln w="28575">
              <a:solidFill>
                <a:schemeClr val="tx1"/>
              </a:solidFill>
              <a:round/>
              <a:headEnd type="triangle" w="med" len="med"/>
              <a:tailEnd/>
            </a:ln>
            <a:extLst>
              <a:ext uri="{909E8E84-426E-40dd-AFC4-6F175D3DCCD1}">
                <a14:hiddenFill xmlns:a14="http://schemas.microsoft.com/office/drawing/2010/main" xmlns="">
                  <a:noFill/>
                </a14:hiddenFill>
              </a:ext>
            </a:extLst>
          </p:spPr>
        </p:cxnSp>
        <p:cxnSp>
          <p:nvCxnSpPr>
            <p:cNvPr id="11298" name="AutoShape 75"/>
            <p:cNvCxnSpPr>
              <a:cxnSpLocks noChangeShapeType="1"/>
            </p:cNvCxnSpPr>
            <p:nvPr/>
          </p:nvCxnSpPr>
          <p:spPr bwMode="auto">
            <a:xfrm rot="5400000" flipV="1">
              <a:off x="6704013" y="4040188"/>
              <a:ext cx="1588" cy="304800"/>
            </a:xfrm>
            <a:prstGeom prst="curvedConnector3">
              <a:avLst>
                <a:gd name="adj1" fmla="val -13200005"/>
              </a:avLst>
            </a:prstGeom>
            <a:noFill/>
            <a:ln w="28575">
              <a:solidFill>
                <a:schemeClr val="tx1"/>
              </a:solidFill>
              <a:round/>
              <a:headEnd type="triangle" w="med" len="med"/>
              <a:tailEnd/>
            </a:ln>
            <a:extLst>
              <a:ext uri="{909E8E84-426E-40dd-AFC4-6F175D3DCCD1}">
                <a14:hiddenFill xmlns:a14="http://schemas.microsoft.com/office/drawing/2010/main" xmlns="">
                  <a:noFill/>
                </a14:hiddenFill>
              </a:ext>
            </a:extLst>
          </p:spPr>
        </p:cxnSp>
        <p:cxnSp>
          <p:nvCxnSpPr>
            <p:cNvPr id="11299" name="AutoShape 76"/>
            <p:cNvCxnSpPr>
              <a:cxnSpLocks noChangeShapeType="1"/>
            </p:cNvCxnSpPr>
            <p:nvPr/>
          </p:nvCxnSpPr>
          <p:spPr bwMode="auto">
            <a:xfrm rot="5400000" flipV="1">
              <a:off x="7008813" y="4040188"/>
              <a:ext cx="1588" cy="304800"/>
            </a:xfrm>
            <a:prstGeom prst="curvedConnector3">
              <a:avLst>
                <a:gd name="adj1" fmla="val -13200005"/>
              </a:avLst>
            </a:prstGeom>
            <a:noFill/>
            <a:ln w="28575">
              <a:solidFill>
                <a:schemeClr val="tx1"/>
              </a:solidFill>
              <a:round/>
              <a:headEnd type="triangle" w="med" len="med"/>
              <a:tailEnd/>
            </a:ln>
            <a:extLst>
              <a:ext uri="{909E8E84-426E-40dd-AFC4-6F175D3DCCD1}">
                <a14:hiddenFill xmlns:a14="http://schemas.microsoft.com/office/drawing/2010/main" xmlns="">
                  <a:noFill/>
                </a14:hiddenFill>
              </a:ext>
            </a:extLst>
          </p:spPr>
        </p:cxnSp>
        <p:cxnSp>
          <p:nvCxnSpPr>
            <p:cNvPr id="11300" name="AutoShape 77"/>
            <p:cNvCxnSpPr>
              <a:cxnSpLocks noChangeShapeType="1"/>
            </p:cNvCxnSpPr>
            <p:nvPr/>
          </p:nvCxnSpPr>
          <p:spPr bwMode="auto">
            <a:xfrm rot="5400000" flipV="1">
              <a:off x="7313613" y="4040188"/>
              <a:ext cx="1588" cy="304800"/>
            </a:xfrm>
            <a:prstGeom prst="curvedConnector3">
              <a:avLst>
                <a:gd name="adj1" fmla="val -13200005"/>
              </a:avLst>
            </a:prstGeom>
            <a:noFill/>
            <a:ln w="28575">
              <a:solidFill>
                <a:schemeClr val="tx1"/>
              </a:solidFill>
              <a:round/>
              <a:headEnd type="triangle" w="med" len="med"/>
              <a:tailEnd/>
            </a:ln>
            <a:extLst>
              <a:ext uri="{909E8E84-426E-40dd-AFC4-6F175D3DCCD1}">
                <a14:hiddenFill xmlns:a14="http://schemas.microsoft.com/office/drawing/2010/main" xmlns="">
                  <a:noFill/>
                </a14:hiddenFill>
              </a:ext>
            </a:extLst>
          </p:spPr>
        </p:cxnSp>
        <p:sp>
          <p:nvSpPr>
            <p:cNvPr id="85" name="Rectangle 78"/>
            <p:cNvSpPr>
              <a:spLocks noChangeArrowheads="1"/>
            </p:cNvSpPr>
            <p:nvPr/>
          </p:nvSpPr>
          <p:spPr bwMode="auto">
            <a:xfrm>
              <a:off x="3132136" y="4204900"/>
              <a:ext cx="113506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en-US" b="1" i="1" dirty="0" smtClean="0">
                  <a:latin typeface="Times New Roman" charset="0"/>
                </a:rPr>
                <a:t>A</a:t>
              </a:r>
              <a:endParaRPr lang="en-US" b="1" dirty="0"/>
            </a:p>
          </p:txBody>
        </p:sp>
      </p:grpSp>
      <p:grpSp>
        <p:nvGrpSpPr>
          <p:cNvPr id="4" name="Group 3"/>
          <p:cNvGrpSpPr/>
          <p:nvPr/>
        </p:nvGrpSpPr>
        <p:grpSpPr>
          <a:xfrm>
            <a:off x="806626" y="6260325"/>
            <a:ext cx="6011863" cy="597675"/>
            <a:chOff x="3132137" y="5105400"/>
            <a:chExt cx="6011863" cy="597675"/>
          </a:xfrm>
        </p:grpSpPr>
        <p:sp>
          <p:nvSpPr>
            <p:cNvPr id="11325" name="Rectangle 5"/>
            <p:cNvSpPr>
              <a:spLocks noChangeArrowheads="1"/>
            </p:cNvSpPr>
            <p:nvPr/>
          </p:nvSpPr>
          <p:spPr bwMode="auto">
            <a:xfrm>
              <a:off x="4038600" y="5418139"/>
              <a:ext cx="11541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a:latin typeface="Times New Roman" charset="0"/>
                </a:rPr>
                <a:t>0</a:t>
              </a:r>
              <a:endParaRPr lang="en-US"/>
            </a:p>
          </p:txBody>
        </p:sp>
        <p:sp>
          <p:nvSpPr>
            <p:cNvPr id="11326" name="Rectangle 6"/>
            <p:cNvSpPr>
              <a:spLocks noChangeArrowheads="1"/>
            </p:cNvSpPr>
            <p:nvPr/>
          </p:nvSpPr>
          <p:spPr bwMode="auto">
            <a:xfrm>
              <a:off x="4343400" y="5418139"/>
              <a:ext cx="11541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a:latin typeface="Times New Roman" charset="0"/>
                </a:rPr>
                <a:t>1</a:t>
              </a:r>
              <a:endParaRPr lang="en-US"/>
            </a:p>
          </p:txBody>
        </p:sp>
        <p:sp>
          <p:nvSpPr>
            <p:cNvPr id="11327" name="Rectangle 7"/>
            <p:cNvSpPr>
              <a:spLocks noChangeArrowheads="1"/>
            </p:cNvSpPr>
            <p:nvPr/>
          </p:nvSpPr>
          <p:spPr bwMode="auto">
            <a:xfrm>
              <a:off x="4648200" y="5418139"/>
              <a:ext cx="11541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a:latin typeface="Times New Roman" charset="0"/>
                </a:rPr>
                <a:t>2</a:t>
              </a:r>
              <a:endParaRPr lang="en-US"/>
            </a:p>
          </p:txBody>
        </p:sp>
        <p:sp>
          <p:nvSpPr>
            <p:cNvPr id="11328" name="Rectangle 8"/>
            <p:cNvSpPr>
              <a:spLocks noChangeArrowheads="1"/>
            </p:cNvSpPr>
            <p:nvPr/>
          </p:nvSpPr>
          <p:spPr bwMode="auto">
            <a:xfrm>
              <a:off x="7315201" y="5418139"/>
              <a:ext cx="28257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a:r>
                <a:rPr lang="en-US" b="1" i="1">
                  <a:latin typeface="Times New Roman" charset="0"/>
                </a:rPr>
                <a:t>n</a:t>
              </a:r>
              <a:endParaRPr lang="en-US" b="1"/>
            </a:p>
          </p:txBody>
        </p:sp>
        <p:sp>
          <p:nvSpPr>
            <p:cNvPr id="11329" name="Rectangle 9"/>
            <p:cNvSpPr>
              <a:spLocks noChangeArrowheads="1"/>
            </p:cNvSpPr>
            <p:nvPr/>
          </p:nvSpPr>
          <p:spPr bwMode="auto">
            <a:xfrm>
              <a:off x="3962400" y="5105400"/>
              <a:ext cx="304800" cy="304800"/>
            </a:xfrm>
            <a:prstGeom prst="rect">
              <a:avLst/>
            </a:prstGeom>
            <a:solidFill>
              <a:schemeClr val="accent4"/>
            </a:solidFill>
            <a:ln w="38100">
              <a:solidFill>
                <a:schemeClr val="tx1"/>
              </a:solidFill>
              <a:miter lim="800000"/>
              <a:headEnd/>
              <a:tailEnd/>
            </a:ln>
          </p:spPr>
          <p:txBody>
            <a:bodyPr wrap="none" anchor="ctr"/>
            <a:lstStyle/>
            <a:p>
              <a:pPr algn="ctr"/>
              <a:endParaRPr lang="en-US"/>
            </a:p>
          </p:txBody>
        </p:sp>
        <p:sp>
          <p:nvSpPr>
            <p:cNvPr id="11330" name="Rectangle 10"/>
            <p:cNvSpPr>
              <a:spLocks noChangeArrowheads="1"/>
            </p:cNvSpPr>
            <p:nvPr/>
          </p:nvSpPr>
          <p:spPr bwMode="auto">
            <a:xfrm>
              <a:off x="4267200" y="5105400"/>
              <a:ext cx="304800" cy="304800"/>
            </a:xfrm>
            <a:prstGeom prst="rect">
              <a:avLst/>
            </a:prstGeom>
            <a:solidFill>
              <a:schemeClr val="accent4"/>
            </a:solidFill>
            <a:ln w="38100">
              <a:solidFill>
                <a:schemeClr val="tx1"/>
              </a:solidFill>
              <a:miter lim="800000"/>
              <a:headEnd/>
              <a:tailEnd/>
            </a:ln>
          </p:spPr>
          <p:txBody>
            <a:bodyPr wrap="none" anchor="ctr"/>
            <a:lstStyle/>
            <a:p>
              <a:endParaRPr lang="en-US"/>
            </a:p>
          </p:txBody>
        </p:sp>
        <p:sp>
          <p:nvSpPr>
            <p:cNvPr id="11331" name="Rectangle 11"/>
            <p:cNvSpPr>
              <a:spLocks noChangeArrowheads="1"/>
            </p:cNvSpPr>
            <p:nvPr/>
          </p:nvSpPr>
          <p:spPr bwMode="auto">
            <a:xfrm>
              <a:off x="4572000" y="5105400"/>
              <a:ext cx="304800" cy="304800"/>
            </a:xfrm>
            <a:prstGeom prst="rect">
              <a:avLst/>
            </a:prstGeom>
            <a:solidFill>
              <a:schemeClr val="accent4"/>
            </a:solidFill>
            <a:ln w="38100">
              <a:solidFill>
                <a:schemeClr val="tx1"/>
              </a:solidFill>
              <a:miter lim="800000"/>
              <a:headEnd/>
              <a:tailEnd/>
            </a:ln>
          </p:spPr>
          <p:txBody>
            <a:bodyPr wrap="none" anchor="ctr"/>
            <a:lstStyle/>
            <a:p>
              <a:endParaRPr lang="en-US"/>
            </a:p>
          </p:txBody>
        </p:sp>
        <p:sp>
          <p:nvSpPr>
            <p:cNvPr id="11332" name="Rectangle 12"/>
            <p:cNvSpPr>
              <a:spLocks noChangeArrowheads="1"/>
            </p:cNvSpPr>
            <p:nvPr/>
          </p:nvSpPr>
          <p:spPr bwMode="auto">
            <a:xfrm>
              <a:off x="4876800" y="5105400"/>
              <a:ext cx="304800" cy="304800"/>
            </a:xfrm>
            <a:prstGeom prst="rect">
              <a:avLst/>
            </a:prstGeom>
            <a:solidFill>
              <a:schemeClr val="accent4"/>
            </a:solidFill>
            <a:ln w="38100">
              <a:solidFill>
                <a:schemeClr val="tx1"/>
              </a:solidFill>
              <a:miter lim="800000"/>
              <a:headEnd/>
              <a:tailEnd/>
            </a:ln>
          </p:spPr>
          <p:txBody>
            <a:bodyPr wrap="none" anchor="ctr"/>
            <a:lstStyle/>
            <a:p>
              <a:endParaRPr lang="en-US"/>
            </a:p>
          </p:txBody>
        </p:sp>
        <p:sp>
          <p:nvSpPr>
            <p:cNvPr id="11333" name="Rectangle 13"/>
            <p:cNvSpPr>
              <a:spLocks noChangeArrowheads="1"/>
            </p:cNvSpPr>
            <p:nvPr/>
          </p:nvSpPr>
          <p:spPr bwMode="auto">
            <a:xfrm>
              <a:off x="5181600" y="5105400"/>
              <a:ext cx="304800" cy="304800"/>
            </a:xfrm>
            <a:prstGeom prst="rect">
              <a:avLst/>
            </a:prstGeom>
            <a:solidFill>
              <a:schemeClr val="accent4"/>
            </a:solidFill>
            <a:ln w="38100">
              <a:solidFill>
                <a:schemeClr val="tx1"/>
              </a:solidFill>
              <a:miter lim="800000"/>
              <a:headEnd/>
              <a:tailEnd/>
            </a:ln>
          </p:spPr>
          <p:txBody>
            <a:bodyPr wrap="none" anchor="ctr"/>
            <a:lstStyle/>
            <a:p>
              <a:endParaRPr lang="en-US"/>
            </a:p>
          </p:txBody>
        </p:sp>
        <p:sp>
          <p:nvSpPr>
            <p:cNvPr id="11334" name="Rectangle 14"/>
            <p:cNvSpPr>
              <a:spLocks noChangeArrowheads="1"/>
            </p:cNvSpPr>
            <p:nvPr/>
          </p:nvSpPr>
          <p:spPr bwMode="auto">
            <a:xfrm>
              <a:off x="5486400" y="5105400"/>
              <a:ext cx="304800" cy="304800"/>
            </a:xfrm>
            <a:prstGeom prst="rect">
              <a:avLst/>
            </a:prstGeom>
            <a:solidFill>
              <a:schemeClr val="accent4"/>
            </a:solidFill>
            <a:ln w="38100">
              <a:solidFill>
                <a:schemeClr val="tx1"/>
              </a:solidFill>
              <a:miter lim="800000"/>
              <a:headEnd/>
              <a:tailEnd/>
            </a:ln>
          </p:spPr>
          <p:txBody>
            <a:bodyPr wrap="none" anchor="ctr"/>
            <a:lstStyle/>
            <a:p>
              <a:endParaRPr lang="en-US"/>
            </a:p>
          </p:txBody>
        </p:sp>
        <p:sp>
          <p:nvSpPr>
            <p:cNvPr id="11335" name="Rectangle 15"/>
            <p:cNvSpPr>
              <a:spLocks noChangeArrowheads="1"/>
            </p:cNvSpPr>
            <p:nvPr/>
          </p:nvSpPr>
          <p:spPr bwMode="auto">
            <a:xfrm>
              <a:off x="5791200" y="5105400"/>
              <a:ext cx="304800" cy="304800"/>
            </a:xfrm>
            <a:prstGeom prst="rect">
              <a:avLst/>
            </a:prstGeom>
            <a:solidFill>
              <a:schemeClr val="accent1"/>
            </a:solidFill>
            <a:ln w="38100">
              <a:solidFill>
                <a:schemeClr val="tx1"/>
              </a:solidFill>
              <a:miter lim="800000"/>
              <a:headEnd/>
              <a:tailEnd/>
            </a:ln>
          </p:spPr>
          <p:txBody>
            <a:bodyPr wrap="none" anchor="ctr"/>
            <a:lstStyle/>
            <a:p>
              <a:pPr algn="ctr"/>
              <a:endParaRPr lang="en-US"/>
            </a:p>
          </p:txBody>
        </p:sp>
        <p:sp>
          <p:nvSpPr>
            <p:cNvPr id="11336" name="Rectangle 16"/>
            <p:cNvSpPr>
              <a:spLocks noChangeArrowheads="1"/>
            </p:cNvSpPr>
            <p:nvPr/>
          </p:nvSpPr>
          <p:spPr bwMode="auto">
            <a:xfrm>
              <a:off x="6096000" y="5105400"/>
              <a:ext cx="304800" cy="304800"/>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11337" name="Rectangle 17"/>
            <p:cNvSpPr>
              <a:spLocks noChangeArrowheads="1"/>
            </p:cNvSpPr>
            <p:nvPr/>
          </p:nvSpPr>
          <p:spPr bwMode="auto">
            <a:xfrm>
              <a:off x="6400800" y="5105400"/>
              <a:ext cx="304800" cy="304800"/>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11338" name="Rectangle 18"/>
            <p:cNvSpPr>
              <a:spLocks noChangeArrowheads="1"/>
            </p:cNvSpPr>
            <p:nvPr/>
          </p:nvSpPr>
          <p:spPr bwMode="auto">
            <a:xfrm>
              <a:off x="6705600" y="5105400"/>
              <a:ext cx="304800" cy="304800"/>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11339" name="Rectangle 19"/>
            <p:cNvSpPr>
              <a:spLocks noChangeArrowheads="1"/>
            </p:cNvSpPr>
            <p:nvPr/>
          </p:nvSpPr>
          <p:spPr bwMode="auto">
            <a:xfrm>
              <a:off x="7010400" y="5105400"/>
              <a:ext cx="304800" cy="304800"/>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11340" name="Rectangle 20"/>
            <p:cNvSpPr>
              <a:spLocks noChangeArrowheads="1"/>
            </p:cNvSpPr>
            <p:nvPr/>
          </p:nvSpPr>
          <p:spPr bwMode="auto">
            <a:xfrm>
              <a:off x="7315200" y="5105400"/>
              <a:ext cx="304800" cy="304800"/>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11341" name="Rectangle 21"/>
            <p:cNvSpPr>
              <a:spLocks noChangeArrowheads="1"/>
            </p:cNvSpPr>
            <p:nvPr/>
          </p:nvSpPr>
          <p:spPr bwMode="auto">
            <a:xfrm>
              <a:off x="7620000" y="5105400"/>
              <a:ext cx="304800" cy="304800"/>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11342" name="Rectangle 22"/>
            <p:cNvSpPr>
              <a:spLocks noChangeArrowheads="1"/>
            </p:cNvSpPr>
            <p:nvPr/>
          </p:nvSpPr>
          <p:spPr bwMode="auto">
            <a:xfrm>
              <a:off x="7924800" y="5105400"/>
              <a:ext cx="304800" cy="304800"/>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11343" name="Rectangle 23"/>
            <p:cNvSpPr>
              <a:spLocks noChangeArrowheads="1"/>
            </p:cNvSpPr>
            <p:nvPr/>
          </p:nvSpPr>
          <p:spPr bwMode="auto">
            <a:xfrm>
              <a:off x="8229600" y="5105400"/>
              <a:ext cx="304800" cy="304800"/>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11344" name="Rectangle 24"/>
            <p:cNvSpPr>
              <a:spLocks noChangeArrowheads="1"/>
            </p:cNvSpPr>
            <p:nvPr/>
          </p:nvSpPr>
          <p:spPr bwMode="auto">
            <a:xfrm>
              <a:off x="8534400" y="5105400"/>
              <a:ext cx="304800" cy="304800"/>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11345" name="Rectangle 25"/>
            <p:cNvSpPr>
              <a:spLocks noChangeArrowheads="1"/>
            </p:cNvSpPr>
            <p:nvPr/>
          </p:nvSpPr>
          <p:spPr bwMode="auto">
            <a:xfrm>
              <a:off x="8839200" y="5105400"/>
              <a:ext cx="304800" cy="304800"/>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11346" name="Rectangle 26"/>
            <p:cNvSpPr>
              <a:spLocks noChangeArrowheads="1"/>
            </p:cNvSpPr>
            <p:nvPr/>
          </p:nvSpPr>
          <p:spPr bwMode="auto">
            <a:xfrm>
              <a:off x="5791201" y="5426076"/>
              <a:ext cx="28257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a:r>
                <a:rPr lang="en-US" b="1" i="1">
                  <a:latin typeface="Times New Roman" charset="0"/>
                </a:rPr>
                <a:t>i</a:t>
              </a:r>
              <a:endParaRPr lang="en-US" b="1"/>
            </a:p>
          </p:txBody>
        </p:sp>
        <p:sp>
          <p:nvSpPr>
            <p:cNvPr id="86" name="Rectangle 78"/>
            <p:cNvSpPr>
              <a:spLocks noChangeArrowheads="1"/>
            </p:cNvSpPr>
            <p:nvPr/>
          </p:nvSpPr>
          <p:spPr bwMode="auto">
            <a:xfrm>
              <a:off x="3132137" y="5124734"/>
              <a:ext cx="113506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en-US" b="1" i="1" dirty="0" smtClean="0">
                  <a:latin typeface="Times New Roman" charset="0"/>
                </a:rPr>
                <a:t>A</a:t>
              </a:r>
              <a:endParaRPr lang="en-US" b="1" dirty="0"/>
            </a:p>
          </p:txBody>
        </p:sp>
      </p:grpSp>
    </p:spTree>
    <p:extLst>
      <p:ext uri="{BB962C8B-B14F-4D97-AF65-F5344CB8AC3E}">
        <p14:creationId xmlns:p14="http://schemas.microsoft.com/office/powerpoint/2010/main" val="20610881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a:t>
            </a:r>
            <a:endParaRPr lang="en-US" dirty="0"/>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p:txBody>
              <a:bodyPr/>
              <a:lstStyle/>
              <a:p>
                <a:r>
                  <a:rPr lang="en-US" dirty="0" smtClean="0"/>
                  <a:t>With a partner, write an algorithm in pseudocode to compare the equality of two arrays </a:t>
                </a:r>
                <a14:m>
                  <m:oMath xmlns:m="http://schemas.openxmlformats.org/officeDocument/2006/math">
                    <m:r>
                      <a:rPr lang="en-US" b="0" i="1" smtClean="0">
                        <a:latin typeface="Cambria Math" panose="02040503050406030204" pitchFamily="18" charset="0"/>
                      </a:rPr>
                      <m:t>𝐴</m:t>
                    </m:r>
                  </m:oMath>
                </a14:m>
                <a:r>
                  <a:rPr lang="en-US" dirty="0" smtClean="0"/>
                  <a:t> and </a:t>
                </a:r>
                <a14:m>
                  <m:oMath xmlns:m="http://schemas.openxmlformats.org/officeDocument/2006/math">
                    <m:r>
                      <a:rPr lang="en-US" b="0" i="1" smtClean="0">
                        <a:latin typeface="Cambria Math" panose="02040503050406030204" pitchFamily="18" charset="0"/>
                      </a:rPr>
                      <m:t>𝐵</m:t>
                    </m:r>
                  </m:oMath>
                </a14:m>
                <a:r>
                  <a:rPr lang="en-US" dirty="0" smtClean="0"/>
                  <a:t>. Use '</a:t>
                </a:r>
                <a14:m>
                  <m:oMath xmlns:m="http://schemas.openxmlformats.org/officeDocument/2006/math">
                    <m:r>
                      <a:rPr lang="en-US" b="0" i="1" smtClean="0">
                        <a:latin typeface="Cambria Math" panose="02040503050406030204" pitchFamily="18" charset="0"/>
                      </a:rPr>
                      <m:t>=</m:t>
                    </m:r>
                  </m:oMath>
                </a14:m>
                <a:r>
                  <a:rPr lang="en-US" dirty="0" smtClean="0"/>
                  <a:t>' for equality checking in pseudocode, not '</a:t>
                </a:r>
                <a14:m>
                  <m:oMath xmlns:m="http://schemas.openxmlformats.org/officeDocument/2006/math">
                    <m:r>
                      <a:rPr lang="en-US" b="0" i="1" smtClean="0">
                        <a:latin typeface="Cambria Math" panose="02040503050406030204" pitchFamily="18" charset="0"/>
                      </a:rPr>
                      <m:t>==</m:t>
                    </m:r>
                  </m:oMath>
                </a14:m>
                <a:r>
                  <a:rPr lang="en-US" dirty="0" smtClean="0"/>
                  <a:t>'.</a:t>
                </a:r>
                <a:endParaRPr lang="en-US" dirty="0"/>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blipFill rotWithShape="0">
                <a:blip r:embed="rId2"/>
                <a:stretch>
                  <a:fillRect l="-1231" t="-2238" r="-554"/>
                </a:stretch>
              </a:blipFill>
            </p:spPr>
            <p:txBody>
              <a:bodyPr/>
              <a:lstStyle/>
              <a:p>
                <a:r>
                  <a:rPr lang="en-US">
                    <a:noFill/>
                  </a:rPr>
                  <a:t> </a:t>
                </a:r>
              </a:p>
            </p:txBody>
          </p:sp>
        </mc:Fallback>
      </mc:AlternateContent>
    </p:spTree>
    <p:extLst>
      <p:ext uri="{BB962C8B-B14F-4D97-AF65-F5344CB8AC3E}">
        <p14:creationId xmlns:p14="http://schemas.microsoft.com/office/powerpoint/2010/main" val="19430299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r>
              <a:rPr lang="en-US" dirty="0" err="1" smtClean="0"/>
              <a:t>Ch</a:t>
            </a:r>
            <a:r>
              <a:rPr lang="en-US" dirty="0" smtClean="0"/>
              <a:t> 3.2 Singly Linked Lists</a:t>
            </a:r>
          </a:p>
        </p:txBody>
      </p:sp>
      <p:sp>
        <p:nvSpPr>
          <p:cNvPr id="10" name="Subtitle 1"/>
          <p:cNvSpPr>
            <a:spLocks noGrp="1"/>
          </p:cNvSpPr>
          <p:nvPr>
            <p:ph type="subTitle" idx="1"/>
          </p:nvPr>
        </p:nvSpPr>
        <p:spPr/>
        <p:txBody>
          <a:bodyPr/>
          <a:lstStyle/>
          <a:p>
            <a:endParaRPr lang="en-US" dirty="0"/>
          </a:p>
        </p:txBody>
      </p:sp>
      <p:grpSp>
        <p:nvGrpSpPr>
          <p:cNvPr id="9" name="Group 8"/>
          <p:cNvGrpSpPr/>
          <p:nvPr/>
        </p:nvGrpSpPr>
        <p:grpSpPr>
          <a:xfrm>
            <a:off x="3657600" y="3733800"/>
            <a:ext cx="5453064" cy="1060450"/>
            <a:chOff x="3657600" y="3733800"/>
            <a:chExt cx="5453064" cy="1060450"/>
          </a:xfrm>
        </p:grpSpPr>
        <p:pic>
          <p:nvPicPr>
            <p:cNvPr id="3316" name="Picture 24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3733800"/>
              <a:ext cx="871538" cy="1060450"/>
            </a:xfrm>
            <a:prstGeom prst="rect">
              <a:avLst/>
            </a:prstGeom>
            <a:solidFill>
              <a:schemeClr val="folHlink"/>
            </a:solidFill>
            <a:ln w="38100">
              <a:solidFill>
                <a:schemeClr val="tx2"/>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3317" name="Picture 24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3189" y="3752851"/>
              <a:ext cx="871537" cy="1020763"/>
            </a:xfrm>
            <a:prstGeom prst="rect">
              <a:avLst/>
            </a:prstGeom>
            <a:solidFill>
              <a:schemeClr val="folHlink"/>
            </a:solidFill>
            <a:ln w="38100">
              <a:solidFill>
                <a:schemeClr val="tx2"/>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3318" name="Picture 24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37539" y="3873501"/>
              <a:ext cx="873125" cy="779463"/>
            </a:xfrm>
            <a:prstGeom prst="rect">
              <a:avLst/>
            </a:prstGeom>
            <a:solidFill>
              <a:schemeClr val="folHlink"/>
            </a:solidFill>
            <a:ln w="38100">
              <a:solidFill>
                <a:schemeClr val="tx2"/>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3319" name="Picture 24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10364" y="3841751"/>
              <a:ext cx="871537" cy="842963"/>
            </a:xfrm>
            <a:prstGeom prst="rect">
              <a:avLst/>
            </a:prstGeom>
            <a:solidFill>
              <a:schemeClr val="folHlink"/>
            </a:solidFill>
            <a:ln w="38100">
              <a:solidFill>
                <a:schemeClr val="tx2"/>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grpSp>
      <p:cxnSp>
        <p:nvCxnSpPr>
          <p:cNvPr id="4" name="Straight Arrow Connector 3"/>
          <p:cNvCxnSpPr>
            <a:stCxn id="3316" idx="3"/>
            <a:endCxn id="3317" idx="1"/>
          </p:cNvCxnSpPr>
          <p:nvPr/>
        </p:nvCxnSpPr>
        <p:spPr>
          <a:xfrm flipV="1">
            <a:off x="4529138" y="4263233"/>
            <a:ext cx="654051" cy="79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stCxn id="3317" idx="3"/>
            <a:endCxn id="3319" idx="1"/>
          </p:cNvCxnSpPr>
          <p:nvPr/>
        </p:nvCxnSpPr>
        <p:spPr>
          <a:xfrm>
            <a:off x="6054726" y="4263233"/>
            <a:ext cx="65563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3319" idx="3"/>
            <a:endCxn id="3318" idx="1"/>
          </p:cNvCxnSpPr>
          <p:nvPr/>
        </p:nvCxnSpPr>
        <p:spPr>
          <a:xfrm>
            <a:off x="7581901" y="4263233"/>
            <a:ext cx="65563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21189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Linked structures</a:t>
            </a:r>
            <a:endParaRPr lang="en-US" dirty="0"/>
          </a:p>
        </p:txBody>
      </p:sp>
      <p:sp>
        <p:nvSpPr>
          <p:cNvPr id="3" name="Content Placeholder 2"/>
          <p:cNvSpPr>
            <a:spLocks noGrp="1"/>
          </p:cNvSpPr>
          <p:nvPr>
            <p:ph idx="1"/>
          </p:nvPr>
        </p:nvSpPr>
        <p:spPr/>
        <p:txBody>
          <a:bodyPr/>
          <a:lstStyle/>
          <a:p>
            <a:r>
              <a:rPr lang="en-US" dirty="0" smtClean="0"/>
              <a:t>A </a:t>
            </a:r>
            <a:r>
              <a:rPr lang="en-US" b="1" dirty="0" smtClean="0">
                <a:solidFill>
                  <a:schemeClr val="accent1"/>
                </a:solidFill>
              </a:rPr>
              <a:t>linked data structure</a:t>
            </a:r>
            <a:r>
              <a:rPr lang="en-US" dirty="0" smtClean="0"/>
              <a:t> stores </a:t>
            </a:r>
            <a:r>
              <a:rPr lang="en-US" b="1" dirty="0" smtClean="0">
                <a:solidFill>
                  <a:schemeClr val="accent1"/>
                </a:solidFill>
              </a:rPr>
              <a:t>nodes</a:t>
            </a:r>
            <a:r>
              <a:rPr lang="en-US" dirty="0" smtClean="0"/>
              <a:t> that contain data and pointers to other nodes in the structure</a:t>
            </a:r>
          </a:p>
          <a:p>
            <a:pPr lvl="1"/>
            <a:r>
              <a:rPr lang="en-US" dirty="0" smtClean="0"/>
              <a:t>Compare this to an array!</a:t>
            </a:r>
          </a:p>
          <a:p>
            <a:endParaRPr lang="en-US" dirty="0"/>
          </a:p>
        </p:txBody>
      </p:sp>
      <p:grpSp>
        <p:nvGrpSpPr>
          <p:cNvPr id="4" name="Group 3"/>
          <p:cNvGrpSpPr/>
          <p:nvPr/>
        </p:nvGrpSpPr>
        <p:grpSpPr>
          <a:xfrm>
            <a:off x="3397046" y="4020344"/>
            <a:ext cx="5346737" cy="2319973"/>
            <a:chOff x="5821874" y="1219200"/>
            <a:chExt cx="5346737" cy="2319973"/>
          </a:xfrm>
        </p:grpSpPr>
        <p:grpSp>
          <p:nvGrpSpPr>
            <p:cNvPr id="5" name="Group 4"/>
            <p:cNvGrpSpPr>
              <a:grpSpLocks noChangeAspect="1"/>
            </p:cNvGrpSpPr>
            <p:nvPr/>
          </p:nvGrpSpPr>
          <p:grpSpPr bwMode="auto">
            <a:xfrm>
              <a:off x="6848475" y="1219200"/>
              <a:ext cx="3081338" cy="1830388"/>
              <a:chOff x="2855" y="994"/>
              <a:chExt cx="2425" cy="1440"/>
            </a:xfrm>
          </p:grpSpPr>
          <mc:AlternateContent xmlns:mc="http://schemas.openxmlformats.org/markup-compatibility/2006" xmlns:a14="http://schemas.microsoft.com/office/drawing/2010/main">
            <mc:Choice Requires="a14">
              <p:sp>
                <p:nvSpPr>
                  <p:cNvPr id="7" name="Oval 5"/>
                  <p:cNvSpPr>
                    <a:spLocks noChangeAspect="1" noChangeArrowheads="1"/>
                  </p:cNvSpPr>
                  <p:nvPr/>
                </p:nvSpPr>
                <p:spPr bwMode="auto">
                  <a:xfrm>
                    <a:off x="4007" y="1570"/>
                    <a:ext cx="288" cy="288"/>
                  </a:xfrm>
                  <a:prstGeom prst="ellipse">
                    <a:avLst/>
                  </a:prstGeom>
                  <a:solidFill>
                    <a:schemeClr val="accent1"/>
                  </a:solidFill>
                  <a:ln w="19050">
                    <a:solidFill>
                      <a:schemeClr val="tx1"/>
                    </a:solidFill>
                    <a:round/>
                    <a:headEnd/>
                    <a:tailEnd/>
                  </a:ln>
                </p:spPr>
                <p:txBody>
                  <a:bodyPr wrap="none" anchor="ctr"/>
                  <a:lstStyle>
                    <a:lvl1pPr eaLnBrk="0" hangingPunct="0">
                      <a:defRPr sz="2000" b="1">
                        <a:solidFill>
                          <a:schemeClr val="tx1"/>
                        </a:solidFill>
                        <a:latin typeface="Tahoma" panose="020B0604030504040204" pitchFamily="34" charset="0"/>
                        <a:ea typeface="ＭＳ Ｐゴシック" charset="-128"/>
                      </a:defRPr>
                    </a:lvl1pPr>
                    <a:lvl2pPr marL="37931725" indent="-37474525" eaLnBrk="0" hangingPunct="0">
                      <a:defRPr sz="2000" b="1">
                        <a:solidFill>
                          <a:schemeClr val="tx1"/>
                        </a:solidFill>
                        <a:latin typeface="Tahoma" panose="020B0604030504040204" pitchFamily="34" charset="0"/>
                        <a:ea typeface="ＭＳ Ｐゴシック" charset="-128"/>
                      </a:defRPr>
                    </a:lvl2pPr>
                    <a:lvl3pPr eaLnBrk="0" hangingPunct="0">
                      <a:defRPr sz="2000" b="1">
                        <a:solidFill>
                          <a:schemeClr val="tx1"/>
                        </a:solidFill>
                        <a:latin typeface="Tahoma" panose="020B0604030504040204" pitchFamily="34" charset="0"/>
                        <a:ea typeface="ＭＳ Ｐゴシック" charset="-128"/>
                      </a:defRPr>
                    </a:lvl3pPr>
                    <a:lvl4pPr eaLnBrk="0" hangingPunct="0">
                      <a:defRPr sz="2000" b="1">
                        <a:solidFill>
                          <a:schemeClr val="tx1"/>
                        </a:solidFill>
                        <a:latin typeface="Tahoma" panose="020B0604030504040204" pitchFamily="34" charset="0"/>
                        <a:ea typeface="ＭＳ Ｐゴシック" charset="-128"/>
                      </a:defRPr>
                    </a:lvl4pPr>
                    <a:lvl5pPr eaLnBrk="0" hangingPunct="0">
                      <a:defRPr sz="2000" b="1">
                        <a:solidFill>
                          <a:schemeClr val="tx1"/>
                        </a:solidFill>
                        <a:latin typeface="Tahoma" panose="020B0604030504040204" pitchFamily="34" charset="0"/>
                        <a:ea typeface="ＭＳ Ｐゴシック" charset="-128"/>
                      </a:defRPr>
                    </a:lvl5pPr>
                    <a:lvl6pPr marL="457200" eaLnBrk="0" fontAlgn="base" hangingPunct="0">
                      <a:spcBef>
                        <a:spcPct val="50000"/>
                      </a:spcBef>
                      <a:spcAft>
                        <a:spcPct val="0"/>
                      </a:spcAft>
                      <a:defRPr sz="2000" b="1">
                        <a:solidFill>
                          <a:schemeClr val="tx1"/>
                        </a:solidFill>
                        <a:latin typeface="Tahoma" panose="020B0604030504040204" pitchFamily="34" charset="0"/>
                        <a:ea typeface="ＭＳ Ｐゴシック" charset="-128"/>
                      </a:defRPr>
                    </a:lvl6pPr>
                    <a:lvl7pPr marL="914400" eaLnBrk="0" fontAlgn="base" hangingPunct="0">
                      <a:spcBef>
                        <a:spcPct val="50000"/>
                      </a:spcBef>
                      <a:spcAft>
                        <a:spcPct val="0"/>
                      </a:spcAft>
                      <a:defRPr sz="2000" b="1">
                        <a:solidFill>
                          <a:schemeClr val="tx1"/>
                        </a:solidFill>
                        <a:latin typeface="Tahoma" panose="020B0604030504040204" pitchFamily="34" charset="0"/>
                        <a:ea typeface="ＭＳ Ｐゴシック" charset="-128"/>
                      </a:defRPr>
                    </a:lvl7pPr>
                    <a:lvl8pPr marL="1371600" eaLnBrk="0" fontAlgn="base" hangingPunct="0">
                      <a:spcBef>
                        <a:spcPct val="50000"/>
                      </a:spcBef>
                      <a:spcAft>
                        <a:spcPct val="0"/>
                      </a:spcAft>
                      <a:defRPr sz="2000" b="1">
                        <a:solidFill>
                          <a:schemeClr val="tx1"/>
                        </a:solidFill>
                        <a:latin typeface="Tahoma" panose="020B0604030504040204" pitchFamily="34" charset="0"/>
                        <a:ea typeface="ＭＳ Ｐゴシック" charset="-128"/>
                      </a:defRPr>
                    </a:lvl8pPr>
                    <a:lvl9pPr marL="1828800" eaLnBrk="0" fontAlgn="base" hangingPunct="0">
                      <a:spcBef>
                        <a:spcPct val="50000"/>
                      </a:spcBef>
                      <a:spcAft>
                        <a:spcPct val="0"/>
                      </a:spcAft>
                      <a:defRPr sz="2000" b="1">
                        <a:solidFill>
                          <a:schemeClr val="tx1"/>
                        </a:solidFill>
                        <a:latin typeface="Tahoma" panose="020B0604030504040204" pitchFamily="34" charset="0"/>
                        <a:ea typeface="ＭＳ Ｐゴシック" charset="-128"/>
                      </a:defRPr>
                    </a:lvl9pPr>
                  </a:lstStyle>
                  <a:p>
                    <a:pPr eaLnBrk="1" hangingPunct="1">
                      <a:spcBef>
                        <a:spcPct val="0"/>
                      </a:spcBef>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ea typeface="新細明體" charset="-120"/>
                            </a:rPr>
                            <m:t>𝑥</m:t>
                          </m:r>
                        </m:oMath>
                      </m:oMathPara>
                    </a14:m>
                    <a:endParaRPr lang="zh-TW" altLang="en-US" sz="2400" b="0" dirty="0">
                      <a:ea typeface="新細明體" charset="-120"/>
                    </a:endParaRPr>
                  </a:p>
                </p:txBody>
              </p:sp>
            </mc:Choice>
            <mc:Fallback xmlns="">
              <p:sp>
                <p:nvSpPr>
                  <p:cNvPr id="7" name="Oval 5"/>
                  <p:cNvSpPr>
                    <a:spLocks noRot="1" noChangeAspect="1" noMove="1" noResize="1" noEditPoints="1" noAdjustHandles="1" noChangeArrowheads="1" noChangeShapeType="1" noTextEdit="1"/>
                  </p:cNvSpPr>
                  <p:nvPr/>
                </p:nvSpPr>
                <p:spPr bwMode="auto">
                  <a:xfrm>
                    <a:off x="4007" y="1570"/>
                    <a:ext cx="288" cy="288"/>
                  </a:xfrm>
                  <a:prstGeom prst="ellipse">
                    <a:avLst/>
                  </a:prstGeom>
                  <a:blipFill rotWithShape="0">
                    <a:blip r:embed="rId2"/>
                    <a:stretch>
                      <a:fillRect r="-1587"/>
                    </a:stretch>
                  </a:blipFill>
                  <a:ln w="19050">
                    <a:solidFill>
                      <a:schemeClr val="tx1"/>
                    </a:solidFill>
                    <a:round/>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Oval 6"/>
                  <p:cNvSpPr>
                    <a:spLocks noChangeAspect="1" noChangeArrowheads="1"/>
                  </p:cNvSpPr>
                  <p:nvPr/>
                </p:nvSpPr>
                <p:spPr bwMode="auto">
                  <a:xfrm>
                    <a:off x="2855" y="1570"/>
                    <a:ext cx="288" cy="288"/>
                  </a:xfrm>
                  <a:prstGeom prst="ellipse">
                    <a:avLst/>
                  </a:prstGeom>
                  <a:solidFill>
                    <a:schemeClr val="accent1"/>
                  </a:solidFill>
                  <a:ln w="19050">
                    <a:solidFill>
                      <a:schemeClr val="tx1"/>
                    </a:solidFill>
                    <a:round/>
                    <a:headEnd/>
                    <a:tailEnd/>
                  </a:ln>
                </p:spPr>
                <p:txBody>
                  <a:bodyPr wrap="none" anchor="ctr"/>
                  <a:lstStyle>
                    <a:lvl1pPr eaLnBrk="0" hangingPunct="0">
                      <a:defRPr sz="2000" b="1">
                        <a:solidFill>
                          <a:schemeClr val="tx1"/>
                        </a:solidFill>
                        <a:latin typeface="Tahoma" panose="020B0604030504040204" pitchFamily="34" charset="0"/>
                        <a:ea typeface="ＭＳ Ｐゴシック" charset="-128"/>
                      </a:defRPr>
                    </a:lvl1pPr>
                    <a:lvl2pPr marL="37931725" indent="-37474525" eaLnBrk="0" hangingPunct="0">
                      <a:defRPr sz="2000" b="1">
                        <a:solidFill>
                          <a:schemeClr val="tx1"/>
                        </a:solidFill>
                        <a:latin typeface="Tahoma" panose="020B0604030504040204" pitchFamily="34" charset="0"/>
                        <a:ea typeface="ＭＳ Ｐゴシック" charset="-128"/>
                      </a:defRPr>
                    </a:lvl2pPr>
                    <a:lvl3pPr eaLnBrk="0" hangingPunct="0">
                      <a:defRPr sz="2000" b="1">
                        <a:solidFill>
                          <a:schemeClr val="tx1"/>
                        </a:solidFill>
                        <a:latin typeface="Tahoma" panose="020B0604030504040204" pitchFamily="34" charset="0"/>
                        <a:ea typeface="ＭＳ Ｐゴシック" charset="-128"/>
                      </a:defRPr>
                    </a:lvl3pPr>
                    <a:lvl4pPr eaLnBrk="0" hangingPunct="0">
                      <a:defRPr sz="2000" b="1">
                        <a:solidFill>
                          <a:schemeClr val="tx1"/>
                        </a:solidFill>
                        <a:latin typeface="Tahoma" panose="020B0604030504040204" pitchFamily="34" charset="0"/>
                        <a:ea typeface="ＭＳ Ｐゴシック" charset="-128"/>
                      </a:defRPr>
                    </a:lvl4pPr>
                    <a:lvl5pPr eaLnBrk="0" hangingPunct="0">
                      <a:defRPr sz="2000" b="1">
                        <a:solidFill>
                          <a:schemeClr val="tx1"/>
                        </a:solidFill>
                        <a:latin typeface="Tahoma" panose="020B0604030504040204" pitchFamily="34" charset="0"/>
                        <a:ea typeface="ＭＳ Ｐゴシック" charset="-128"/>
                      </a:defRPr>
                    </a:lvl5pPr>
                    <a:lvl6pPr marL="457200" eaLnBrk="0" fontAlgn="base" hangingPunct="0">
                      <a:spcBef>
                        <a:spcPct val="50000"/>
                      </a:spcBef>
                      <a:spcAft>
                        <a:spcPct val="0"/>
                      </a:spcAft>
                      <a:defRPr sz="2000" b="1">
                        <a:solidFill>
                          <a:schemeClr val="tx1"/>
                        </a:solidFill>
                        <a:latin typeface="Tahoma" panose="020B0604030504040204" pitchFamily="34" charset="0"/>
                        <a:ea typeface="ＭＳ Ｐゴシック" charset="-128"/>
                      </a:defRPr>
                    </a:lvl6pPr>
                    <a:lvl7pPr marL="914400" eaLnBrk="0" fontAlgn="base" hangingPunct="0">
                      <a:spcBef>
                        <a:spcPct val="50000"/>
                      </a:spcBef>
                      <a:spcAft>
                        <a:spcPct val="0"/>
                      </a:spcAft>
                      <a:defRPr sz="2000" b="1">
                        <a:solidFill>
                          <a:schemeClr val="tx1"/>
                        </a:solidFill>
                        <a:latin typeface="Tahoma" panose="020B0604030504040204" pitchFamily="34" charset="0"/>
                        <a:ea typeface="ＭＳ Ｐゴシック" charset="-128"/>
                      </a:defRPr>
                    </a:lvl7pPr>
                    <a:lvl8pPr marL="1371600" eaLnBrk="0" fontAlgn="base" hangingPunct="0">
                      <a:spcBef>
                        <a:spcPct val="50000"/>
                      </a:spcBef>
                      <a:spcAft>
                        <a:spcPct val="0"/>
                      </a:spcAft>
                      <a:defRPr sz="2000" b="1">
                        <a:solidFill>
                          <a:schemeClr val="tx1"/>
                        </a:solidFill>
                        <a:latin typeface="Tahoma" panose="020B0604030504040204" pitchFamily="34" charset="0"/>
                        <a:ea typeface="ＭＳ Ｐゴシック" charset="-128"/>
                      </a:defRPr>
                    </a:lvl8pPr>
                    <a:lvl9pPr marL="1828800" eaLnBrk="0" fontAlgn="base" hangingPunct="0">
                      <a:spcBef>
                        <a:spcPct val="50000"/>
                      </a:spcBef>
                      <a:spcAft>
                        <a:spcPct val="0"/>
                      </a:spcAft>
                      <a:defRPr sz="2000" b="1">
                        <a:solidFill>
                          <a:schemeClr val="tx1"/>
                        </a:solidFill>
                        <a:latin typeface="Tahoma" panose="020B0604030504040204" pitchFamily="34" charset="0"/>
                        <a:ea typeface="ＭＳ Ｐゴシック" charset="-128"/>
                      </a:defRPr>
                    </a:lvl9pPr>
                  </a:lstStyle>
                  <a:p>
                    <a:pPr eaLnBrk="1" hangingPunct="1">
                      <a:spcBef>
                        <a:spcPct val="0"/>
                      </a:spcBef>
                    </a:pPr>
                    <a14:m>
                      <m:oMathPara xmlns:m="http://schemas.openxmlformats.org/officeDocument/2006/math">
                        <m:oMathParaPr>
                          <m:jc m:val="center"/>
                        </m:oMathParaPr>
                        <m:oMath xmlns:m="http://schemas.openxmlformats.org/officeDocument/2006/math">
                          <m:r>
                            <a:rPr lang="en-US" altLang="zh-TW" sz="2400" b="0" i="1" smtClean="0">
                              <a:latin typeface="Cambria Math" panose="02040503050406030204" pitchFamily="18" charset="0"/>
                              <a:ea typeface="新細明體" charset="-120"/>
                            </a:rPr>
                            <m:t>𝑢</m:t>
                          </m:r>
                        </m:oMath>
                      </m:oMathPara>
                    </a14:m>
                    <a:endParaRPr lang="zh-TW" altLang="en-US" sz="2400" b="0" dirty="0">
                      <a:ea typeface="新細明體" charset="-120"/>
                    </a:endParaRPr>
                  </a:p>
                </p:txBody>
              </p:sp>
            </mc:Choice>
            <mc:Fallback xmlns="">
              <p:sp>
                <p:nvSpPr>
                  <p:cNvPr id="8" name="Oval 6"/>
                  <p:cNvSpPr>
                    <a:spLocks noRot="1" noChangeAspect="1" noMove="1" noResize="1" noEditPoints="1" noAdjustHandles="1" noChangeArrowheads="1" noChangeShapeType="1" noTextEdit="1"/>
                  </p:cNvSpPr>
                  <p:nvPr/>
                </p:nvSpPr>
                <p:spPr bwMode="auto">
                  <a:xfrm>
                    <a:off x="2855" y="1570"/>
                    <a:ext cx="288" cy="288"/>
                  </a:xfrm>
                  <a:prstGeom prst="ellipse">
                    <a:avLst/>
                  </a:prstGeom>
                  <a:blipFill rotWithShape="0">
                    <a:blip r:embed="rId3"/>
                    <a:stretch>
                      <a:fillRect r="-4762"/>
                    </a:stretch>
                  </a:blipFill>
                  <a:ln w="19050">
                    <a:solidFill>
                      <a:schemeClr val="tx1"/>
                    </a:solidFill>
                    <a:round/>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Oval 7"/>
                  <p:cNvSpPr>
                    <a:spLocks noChangeAspect="1" noChangeArrowheads="1"/>
                  </p:cNvSpPr>
                  <p:nvPr/>
                </p:nvSpPr>
                <p:spPr bwMode="auto">
                  <a:xfrm>
                    <a:off x="3431" y="994"/>
                    <a:ext cx="288" cy="288"/>
                  </a:xfrm>
                  <a:prstGeom prst="ellipse">
                    <a:avLst/>
                  </a:prstGeom>
                  <a:solidFill>
                    <a:schemeClr val="accent1"/>
                  </a:solidFill>
                  <a:ln w="19050">
                    <a:solidFill>
                      <a:schemeClr val="tx1"/>
                    </a:solidFill>
                    <a:round/>
                    <a:headEnd/>
                    <a:tailEnd/>
                  </a:ln>
                </p:spPr>
                <p:txBody>
                  <a:bodyPr wrap="none" anchor="ctr"/>
                  <a:lstStyle>
                    <a:lvl1pPr eaLnBrk="0" hangingPunct="0">
                      <a:defRPr sz="2000" b="1">
                        <a:solidFill>
                          <a:schemeClr val="tx1"/>
                        </a:solidFill>
                        <a:latin typeface="Tahoma" panose="020B0604030504040204" pitchFamily="34" charset="0"/>
                        <a:ea typeface="ＭＳ Ｐゴシック" charset="-128"/>
                      </a:defRPr>
                    </a:lvl1pPr>
                    <a:lvl2pPr marL="37931725" indent="-37474525" eaLnBrk="0" hangingPunct="0">
                      <a:defRPr sz="2000" b="1">
                        <a:solidFill>
                          <a:schemeClr val="tx1"/>
                        </a:solidFill>
                        <a:latin typeface="Tahoma" panose="020B0604030504040204" pitchFamily="34" charset="0"/>
                        <a:ea typeface="ＭＳ Ｐゴシック" charset="-128"/>
                      </a:defRPr>
                    </a:lvl2pPr>
                    <a:lvl3pPr eaLnBrk="0" hangingPunct="0">
                      <a:defRPr sz="2000" b="1">
                        <a:solidFill>
                          <a:schemeClr val="tx1"/>
                        </a:solidFill>
                        <a:latin typeface="Tahoma" panose="020B0604030504040204" pitchFamily="34" charset="0"/>
                        <a:ea typeface="ＭＳ Ｐゴシック" charset="-128"/>
                      </a:defRPr>
                    </a:lvl3pPr>
                    <a:lvl4pPr eaLnBrk="0" hangingPunct="0">
                      <a:defRPr sz="2000" b="1">
                        <a:solidFill>
                          <a:schemeClr val="tx1"/>
                        </a:solidFill>
                        <a:latin typeface="Tahoma" panose="020B0604030504040204" pitchFamily="34" charset="0"/>
                        <a:ea typeface="ＭＳ Ｐゴシック" charset="-128"/>
                      </a:defRPr>
                    </a:lvl4pPr>
                    <a:lvl5pPr eaLnBrk="0" hangingPunct="0">
                      <a:defRPr sz="2000" b="1">
                        <a:solidFill>
                          <a:schemeClr val="tx1"/>
                        </a:solidFill>
                        <a:latin typeface="Tahoma" panose="020B0604030504040204" pitchFamily="34" charset="0"/>
                        <a:ea typeface="ＭＳ Ｐゴシック" charset="-128"/>
                      </a:defRPr>
                    </a:lvl5pPr>
                    <a:lvl6pPr marL="457200" eaLnBrk="0" fontAlgn="base" hangingPunct="0">
                      <a:spcBef>
                        <a:spcPct val="50000"/>
                      </a:spcBef>
                      <a:spcAft>
                        <a:spcPct val="0"/>
                      </a:spcAft>
                      <a:defRPr sz="2000" b="1">
                        <a:solidFill>
                          <a:schemeClr val="tx1"/>
                        </a:solidFill>
                        <a:latin typeface="Tahoma" panose="020B0604030504040204" pitchFamily="34" charset="0"/>
                        <a:ea typeface="ＭＳ Ｐゴシック" charset="-128"/>
                      </a:defRPr>
                    </a:lvl6pPr>
                    <a:lvl7pPr marL="914400" eaLnBrk="0" fontAlgn="base" hangingPunct="0">
                      <a:spcBef>
                        <a:spcPct val="50000"/>
                      </a:spcBef>
                      <a:spcAft>
                        <a:spcPct val="0"/>
                      </a:spcAft>
                      <a:defRPr sz="2000" b="1">
                        <a:solidFill>
                          <a:schemeClr val="tx1"/>
                        </a:solidFill>
                        <a:latin typeface="Tahoma" panose="020B0604030504040204" pitchFamily="34" charset="0"/>
                        <a:ea typeface="ＭＳ Ｐゴシック" charset="-128"/>
                      </a:defRPr>
                    </a:lvl7pPr>
                    <a:lvl8pPr marL="1371600" eaLnBrk="0" fontAlgn="base" hangingPunct="0">
                      <a:spcBef>
                        <a:spcPct val="50000"/>
                      </a:spcBef>
                      <a:spcAft>
                        <a:spcPct val="0"/>
                      </a:spcAft>
                      <a:defRPr sz="2000" b="1">
                        <a:solidFill>
                          <a:schemeClr val="tx1"/>
                        </a:solidFill>
                        <a:latin typeface="Tahoma" panose="020B0604030504040204" pitchFamily="34" charset="0"/>
                        <a:ea typeface="ＭＳ Ｐゴシック" charset="-128"/>
                      </a:defRPr>
                    </a:lvl8pPr>
                    <a:lvl9pPr marL="1828800" eaLnBrk="0" fontAlgn="base" hangingPunct="0">
                      <a:spcBef>
                        <a:spcPct val="50000"/>
                      </a:spcBef>
                      <a:spcAft>
                        <a:spcPct val="0"/>
                      </a:spcAft>
                      <a:defRPr sz="2000" b="1">
                        <a:solidFill>
                          <a:schemeClr val="tx1"/>
                        </a:solidFill>
                        <a:latin typeface="Tahoma" panose="020B0604030504040204" pitchFamily="34" charset="0"/>
                        <a:ea typeface="ＭＳ Ｐゴシック" charset="-128"/>
                      </a:defRPr>
                    </a:lvl9pPr>
                  </a:lstStyle>
                  <a:p>
                    <a:pPr eaLnBrk="1" hangingPunct="1">
                      <a:spcBef>
                        <a:spcPct val="0"/>
                      </a:spcBef>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ea typeface="新細明體" charset="-120"/>
                            </a:rPr>
                            <m:t>𝑦</m:t>
                          </m:r>
                        </m:oMath>
                      </m:oMathPara>
                    </a14:m>
                    <a:endParaRPr lang="zh-TW" altLang="en-US" sz="2400" b="0" dirty="0">
                      <a:ea typeface="新細明體" charset="-120"/>
                    </a:endParaRPr>
                  </a:p>
                </p:txBody>
              </p:sp>
            </mc:Choice>
            <mc:Fallback xmlns="">
              <p:sp>
                <p:nvSpPr>
                  <p:cNvPr id="9" name="Oval 7"/>
                  <p:cNvSpPr>
                    <a:spLocks noRot="1" noChangeAspect="1" noMove="1" noResize="1" noEditPoints="1" noAdjustHandles="1" noChangeArrowheads="1" noChangeShapeType="1" noTextEdit="1"/>
                  </p:cNvSpPr>
                  <p:nvPr/>
                </p:nvSpPr>
                <p:spPr bwMode="auto">
                  <a:xfrm>
                    <a:off x="3431" y="994"/>
                    <a:ext cx="288" cy="288"/>
                  </a:xfrm>
                  <a:prstGeom prst="ellipse">
                    <a:avLst/>
                  </a:prstGeom>
                  <a:blipFill rotWithShape="0">
                    <a:blip r:embed="rId4"/>
                    <a:stretch>
                      <a:fillRect r="-12698" b="-25397"/>
                    </a:stretch>
                  </a:blipFill>
                  <a:ln w="19050">
                    <a:solidFill>
                      <a:schemeClr val="tx1"/>
                    </a:solidFill>
                    <a:round/>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Oval 8"/>
                  <p:cNvSpPr>
                    <a:spLocks noChangeAspect="1" noChangeArrowheads="1"/>
                  </p:cNvSpPr>
                  <p:nvPr/>
                </p:nvSpPr>
                <p:spPr bwMode="auto">
                  <a:xfrm>
                    <a:off x="3431" y="2146"/>
                    <a:ext cx="288" cy="288"/>
                  </a:xfrm>
                  <a:prstGeom prst="ellipse">
                    <a:avLst/>
                  </a:prstGeom>
                  <a:solidFill>
                    <a:schemeClr val="accent1"/>
                  </a:solidFill>
                  <a:ln w="19050">
                    <a:solidFill>
                      <a:schemeClr val="tx1"/>
                    </a:solidFill>
                    <a:round/>
                    <a:headEnd/>
                    <a:tailEnd/>
                  </a:ln>
                </p:spPr>
                <p:txBody>
                  <a:bodyPr wrap="none" anchor="ctr"/>
                  <a:lstStyle>
                    <a:lvl1pPr eaLnBrk="0" hangingPunct="0">
                      <a:defRPr sz="2000" b="1">
                        <a:solidFill>
                          <a:schemeClr val="tx1"/>
                        </a:solidFill>
                        <a:latin typeface="Tahoma" panose="020B0604030504040204" pitchFamily="34" charset="0"/>
                        <a:ea typeface="ＭＳ Ｐゴシック" charset="-128"/>
                      </a:defRPr>
                    </a:lvl1pPr>
                    <a:lvl2pPr marL="37931725" indent="-37474525" eaLnBrk="0" hangingPunct="0">
                      <a:defRPr sz="2000" b="1">
                        <a:solidFill>
                          <a:schemeClr val="tx1"/>
                        </a:solidFill>
                        <a:latin typeface="Tahoma" panose="020B0604030504040204" pitchFamily="34" charset="0"/>
                        <a:ea typeface="ＭＳ Ｐゴシック" charset="-128"/>
                      </a:defRPr>
                    </a:lvl2pPr>
                    <a:lvl3pPr eaLnBrk="0" hangingPunct="0">
                      <a:defRPr sz="2000" b="1">
                        <a:solidFill>
                          <a:schemeClr val="tx1"/>
                        </a:solidFill>
                        <a:latin typeface="Tahoma" panose="020B0604030504040204" pitchFamily="34" charset="0"/>
                        <a:ea typeface="ＭＳ Ｐゴシック" charset="-128"/>
                      </a:defRPr>
                    </a:lvl3pPr>
                    <a:lvl4pPr eaLnBrk="0" hangingPunct="0">
                      <a:defRPr sz="2000" b="1">
                        <a:solidFill>
                          <a:schemeClr val="tx1"/>
                        </a:solidFill>
                        <a:latin typeface="Tahoma" panose="020B0604030504040204" pitchFamily="34" charset="0"/>
                        <a:ea typeface="ＭＳ Ｐゴシック" charset="-128"/>
                      </a:defRPr>
                    </a:lvl4pPr>
                    <a:lvl5pPr eaLnBrk="0" hangingPunct="0">
                      <a:defRPr sz="2000" b="1">
                        <a:solidFill>
                          <a:schemeClr val="tx1"/>
                        </a:solidFill>
                        <a:latin typeface="Tahoma" panose="020B0604030504040204" pitchFamily="34" charset="0"/>
                        <a:ea typeface="ＭＳ Ｐゴシック" charset="-128"/>
                      </a:defRPr>
                    </a:lvl5pPr>
                    <a:lvl6pPr marL="457200" eaLnBrk="0" fontAlgn="base" hangingPunct="0">
                      <a:spcBef>
                        <a:spcPct val="50000"/>
                      </a:spcBef>
                      <a:spcAft>
                        <a:spcPct val="0"/>
                      </a:spcAft>
                      <a:defRPr sz="2000" b="1">
                        <a:solidFill>
                          <a:schemeClr val="tx1"/>
                        </a:solidFill>
                        <a:latin typeface="Tahoma" panose="020B0604030504040204" pitchFamily="34" charset="0"/>
                        <a:ea typeface="ＭＳ Ｐゴシック" charset="-128"/>
                      </a:defRPr>
                    </a:lvl6pPr>
                    <a:lvl7pPr marL="914400" eaLnBrk="0" fontAlgn="base" hangingPunct="0">
                      <a:spcBef>
                        <a:spcPct val="50000"/>
                      </a:spcBef>
                      <a:spcAft>
                        <a:spcPct val="0"/>
                      </a:spcAft>
                      <a:defRPr sz="2000" b="1">
                        <a:solidFill>
                          <a:schemeClr val="tx1"/>
                        </a:solidFill>
                        <a:latin typeface="Tahoma" panose="020B0604030504040204" pitchFamily="34" charset="0"/>
                        <a:ea typeface="ＭＳ Ｐゴシック" charset="-128"/>
                      </a:defRPr>
                    </a:lvl7pPr>
                    <a:lvl8pPr marL="1371600" eaLnBrk="0" fontAlgn="base" hangingPunct="0">
                      <a:spcBef>
                        <a:spcPct val="50000"/>
                      </a:spcBef>
                      <a:spcAft>
                        <a:spcPct val="0"/>
                      </a:spcAft>
                      <a:defRPr sz="2000" b="1">
                        <a:solidFill>
                          <a:schemeClr val="tx1"/>
                        </a:solidFill>
                        <a:latin typeface="Tahoma" panose="020B0604030504040204" pitchFamily="34" charset="0"/>
                        <a:ea typeface="ＭＳ Ｐゴシック" charset="-128"/>
                      </a:defRPr>
                    </a:lvl8pPr>
                    <a:lvl9pPr marL="1828800" eaLnBrk="0" fontAlgn="base" hangingPunct="0">
                      <a:spcBef>
                        <a:spcPct val="50000"/>
                      </a:spcBef>
                      <a:spcAft>
                        <a:spcPct val="0"/>
                      </a:spcAft>
                      <a:defRPr sz="2000" b="1">
                        <a:solidFill>
                          <a:schemeClr val="tx1"/>
                        </a:solidFill>
                        <a:latin typeface="Tahoma" panose="020B0604030504040204" pitchFamily="34" charset="0"/>
                        <a:ea typeface="ＭＳ Ｐゴシック" charset="-128"/>
                      </a:defRPr>
                    </a:lvl9pPr>
                  </a:lstStyle>
                  <a:p>
                    <a:pPr eaLnBrk="1" hangingPunct="1">
                      <a:spcBef>
                        <a:spcPct val="0"/>
                      </a:spcBef>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ea typeface="新細明體" charset="-120"/>
                            </a:rPr>
                            <m:t>𝑧</m:t>
                          </m:r>
                        </m:oMath>
                      </m:oMathPara>
                    </a14:m>
                    <a:endParaRPr lang="zh-TW" altLang="en-US" sz="2400" b="0" dirty="0">
                      <a:ea typeface="新細明體" charset="-120"/>
                    </a:endParaRPr>
                  </a:p>
                </p:txBody>
              </p:sp>
            </mc:Choice>
            <mc:Fallback xmlns="">
              <p:sp>
                <p:nvSpPr>
                  <p:cNvPr id="10" name="Oval 8"/>
                  <p:cNvSpPr>
                    <a:spLocks noRot="1" noChangeAspect="1" noMove="1" noResize="1" noEditPoints="1" noAdjustHandles="1" noChangeArrowheads="1" noChangeShapeType="1" noTextEdit="1"/>
                  </p:cNvSpPr>
                  <p:nvPr/>
                </p:nvSpPr>
                <p:spPr bwMode="auto">
                  <a:xfrm>
                    <a:off x="3431" y="2146"/>
                    <a:ext cx="288" cy="288"/>
                  </a:xfrm>
                  <a:prstGeom prst="ellipse">
                    <a:avLst/>
                  </a:prstGeom>
                  <a:blipFill rotWithShape="0">
                    <a:blip r:embed="rId5"/>
                    <a:stretch>
                      <a:fillRect/>
                    </a:stretch>
                  </a:blipFill>
                  <a:ln w="19050">
                    <a:solidFill>
                      <a:schemeClr val="tx1"/>
                    </a:solidFill>
                    <a:round/>
                    <a:headEnd/>
                    <a:tailEnd/>
                  </a:ln>
                </p:spPr>
                <p:txBody>
                  <a:bodyPr/>
                  <a:lstStyle/>
                  <a:p>
                    <a:r>
                      <a:rPr lang="en-US">
                        <a:noFill/>
                      </a:rPr>
                      <a:t> </a:t>
                    </a:r>
                  </a:p>
                </p:txBody>
              </p:sp>
            </mc:Fallback>
          </mc:AlternateContent>
          <p:cxnSp>
            <p:nvCxnSpPr>
              <p:cNvPr id="11" name="AutoShape 9"/>
              <p:cNvCxnSpPr>
                <a:cxnSpLocks noChangeAspect="1" noChangeShapeType="1"/>
                <a:stCxn id="9" idx="3"/>
                <a:endCxn id="8" idx="7"/>
              </p:cNvCxnSpPr>
              <p:nvPr/>
            </p:nvCxnSpPr>
            <p:spPr bwMode="auto">
              <a:xfrm flipH="1">
                <a:off x="3100" y="1245"/>
                <a:ext cx="373" cy="361"/>
              </a:xfrm>
              <a:prstGeom prst="straightConnector1">
                <a:avLst/>
              </a:prstGeom>
              <a:noFill/>
              <a:ln w="19050">
                <a:solidFill>
                  <a:schemeClr val="tx1"/>
                </a:solidFill>
                <a:round/>
                <a:headEnd type="triangle" w="lg" len="lg"/>
                <a:tailEnd type="none" w="lg" len="lg"/>
              </a:ln>
              <a:extLst>
                <a:ext uri="{909E8E84-426E-40DD-AFC4-6F175D3DCCD1}">
                  <a14:hiddenFill xmlns:a14="http://schemas.microsoft.com/office/drawing/2010/main">
                    <a:noFill/>
                  </a14:hiddenFill>
                </a:ext>
              </a:extLst>
            </p:spPr>
          </p:cxnSp>
          <p:cxnSp>
            <p:nvCxnSpPr>
              <p:cNvPr id="12" name="AutoShape 10"/>
              <p:cNvCxnSpPr>
                <a:cxnSpLocks noChangeAspect="1" noChangeShapeType="1"/>
                <a:stCxn id="10" idx="1"/>
                <a:endCxn id="8" idx="5"/>
              </p:cNvCxnSpPr>
              <p:nvPr/>
            </p:nvCxnSpPr>
            <p:spPr bwMode="auto">
              <a:xfrm flipH="1" flipV="1">
                <a:off x="3100" y="1821"/>
                <a:ext cx="373" cy="361"/>
              </a:xfrm>
              <a:prstGeom prst="straightConnector1">
                <a:avLst/>
              </a:prstGeom>
              <a:noFill/>
              <a:ln w="19050">
                <a:solidFill>
                  <a:schemeClr val="tx1"/>
                </a:solidFill>
                <a:round/>
                <a:headEnd type="triangle" w="lg" len="lg"/>
                <a:tailEnd type="none" w="lg" len="lg"/>
              </a:ln>
              <a:extLst>
                <a:ext uri="{909E8E84-426E-40DD-AFC4-6F175D3DCCD1}">
                  <a14:hiddenFill xmlns:a14="http://schemas.microsoft.com/office/drawing/2010/main">
                    <a:noFill/>
                  </a14:hiddenFill>
                </a:ext>
              </a:extLst>
            </p:spPr>
          </p:cxnSp>
          <p:cxnSp>
            <p:nvCxnSpPr>
              <p:cNvPr id="13" name="AutoShape 11"/>
              <p:cNvCxnSpPr>
                <a:cxnSpLocks noChangeAspect="1" noChangeShapeType="1"/>
                <a:stCxn id="10" idx="7"/>
                <a:endCxn id="7" idx="3"/>
              </p:cNvCxnSpPr>
              <p:nvPr/>
            </p:nvCxnSpPr>
            <p:spPr bwMode="auto">
              <a:xfrm flipV="1">
                <a:off x="3676" y="1821"/>
                <a:ext cx="373" cy="361"/>
              </a:xfrm>
              <a:prstGeom prst="straightConnector1">
                <a:avLst/>
              </a:prstGeom>
              <a:noFill/>
              <a:ln w="19050">
                <a:solidFill>
                  <a:schemeClr val="tx1"/>
                </a:solidFill>
                <a:round/>
                <a:headEnd type="none" w="lg" len="lg"/>
                <a:tailEnd type="triangle" w="lg" len="lg"/>
              </a:ln>
              <a:extLst>
                <a:ext uri="{909E8E84-426E-40DD-AFC4-6F175D3DCCD1}">
                  <a14:hiddenFill xmlns:a14="http://schemas.microsoft.com/office/drawing/2010/main">
                    <a:noFill/>
                  </a14:hiddenFill>
                </a:ext>
              </a:extLst>
            </p:spPr>
          </p:cxnSp>
          <p:cxnSp>
            <p:nvCxnSpPr>
              <p:cNvPr id="14" name="AutoShape 12"/>
              <p:cNvCxnSpPr>
                <a:cxnSpLocks noChangeAspect="1" noChangeShapeType="1"/>
                <a:stCxn id="9" idx="5"/>
                <a:endCxn id="7" idx="1"/>
              </p:cNvCxnSpPr>
              <p:nvPr/>
            </p:nvCxnSpPr>
            <p:spPr bwMode="auto">
              <a:xfrm>
                <a:off x="3676" y="1245"/>
                <a:ext cx="373" cy="361"/>
              </a:xfrm>
              <a:prstGeom prst="straightConnector1">
                <a:avLst/>
              </a:prstGeom>
              <a:noFill/>
              <a:ln w="19050">
                <a:solidFill>
                  <a:schemeClr val="tx1"/>
                </a:solidFill>
                <a:round/>
                <a:headEnd type="none" w="lg" len="lg"/>
                <a:tailEnd type="triangle" w="lg" len="lg"/>
              </a:ln>
              <a:extLst>
                <a:ext uri="{909E8E84-426E-40DD-AFC4-6F175D3DCCD1}">
                  <a14:hiddenFill xmlns:a14="http://schemas.microsoft.com/office/drawing/2010/main">
                    <a:noFill/>
                  </a14:hiddenFill>
                </a:ext>
              </a:extLst>
            </p:spPr>
          </p:cxnSp>
          <p:cxnSp>
            <p:nvCxnSpPr>
              <p:cNvPr id="15" name="AutoShape 13"/>
              <p:cNvCxnSpPr>
                <a:cxnSpLocks noChangeAspect="1" noChangeShapeType="1"/>
                <a:stCxn id="9" idx="4"/>
                <a:endCxn id="10" idx="0"/>
              </p:cNvCxnSpPr>
              <p:nvPr/>
            </p:nvCxnSpPr>
            <p:spPr bwMode="auto">
              <a:xfrm>
                <a:off x="3574" y="1287"/>
                <a:ext cx="0" cy="852"/>
              </a:xfrm>
              <a:prstGeom prst="straightConnector1">
                <a:avLst/>
              </a:prstGeom>
              <a:noFill/>
              <a:ln w="19050">
                <a:solidFill>
                  <a:schemeClr val="tx1"/>
                </a:solidFill>
                <a:round/>
                <a:headEnd type="triangle" w="lg" len="lg"/>
                <a:tailEnd type="none" w="lg" len="lg"/>
              </a:ln>
              <a:extLst>
                <a:ext uri="{909E8E84-426E-40DD-AFC4-6F175D3DCCD1}">
                  <a14:hiddenFill xmlns:a14="http://schemas.microsoft.com/office/drawing/2010/main">
                    <a:noFill/>
                  </a14:hiddenFill>
                </a:ext>
              </a:extLst>
            </p:spPr>
          </p:cxnSp>
          <mc:AlternateContent xmlns:mc="http://schemas.openxmlformats.org/markup-compatibility/2006" xmlns:a14="http://schemas.microsoft.com/office/drawing/2010/main">
            <mc:Choice Requires="a14">
              <p:sp>
                <p:nvSpPr>
                  <p:cNvPr id="16" name="Oval 14"/>
                  <p:cNvSpPr>
                    <a:spLocks noChangeAspect="1" noChangeArrowheads="1"/>
                  </p:cNvSpPr>
                  <p:nvPr/>
                </p:nvSpPr>
                <p:spPr bwMode="auto">
                  <a:xfrm>
                    <a:off x="4992" y="1570"/>
                    <a:ext cx="288" cy="288"/>
                  </a:xfrm>
                  <a:prstGeom prst="ellipse">
                    <a:avLst/>
                  </a:prstGeom>
                  <a:solidFill>
                    <a:schemeClr val="accent1"/>
                  </a:solidFill>
                  <a:ln w="19050">
                    <a:solidFill>
                      <a:schemeClr val="tx1"/>
                    </a:solidFill>
                    <a:round/>
                    <a:headEnd/>
                    <a:tailEnd/>
                  </a:ln>
                </p:spPr>
                <p:txBody>
                  <a:bodyPr wrap="none" anchor="ctr"/>
                  <a:lstStyle>
                    <a:lvl1pPr eaLnBrk="0" hangingPunct="0">
                      <a:defRPr sz="2000" b="1">
                        <a:solidFill>
                          <a:schemeClr val="tx1"/>
                        </a:solidFill>
                        <a:latin typeface="Tahoma" panose="020B0604030504040204" pitchFamily="34" charset="0"/>
                        <a:ea typeface="ＭＳ Ｐゴシック" charset="-128"/>
                      </a:defRPr>
                    </a:lvl1pPr>
                    <a:lvl2pPr marL="37931725" indent="-37474525" eaLnBrk="0" hangingPunct="0">
                      <a:defRPr sz="2000" b="1">
                        <a:solidFill>
                          <a:schemeClr val="tx1"/>
                        </a:solidFill>
                        <a:latin typeface="Tahoma" panose="020B0604030504040204" pitchFamily="34" charset="0"/>
                        <a:ea typeface="ＭＳ Ｐゴシック" charset="-128"/>
                      </a:defRPr>
                    </a:lvl2pPr>
                    <a:lvl3pPr eaLnBrk="0" hangingPunct="0">
                      <a:defRPr sz="2000" b="1">
                        <a:solidFill>
                          <a:schemeClr val="tx1"/>
                        </a:solidFill>
                        <a:latin typeface="Tahoma" panose="020B0604030504040204" pitchFamily="34" charset="0"/>
                        <a:ea typeface="ＭＳ Ｐゴシック" charset="-128"/>
                      </a:defRPr>
                    </a:lvl3pPr>
                    <a:lvl4pPr eaLnBrk="0" hangingPunct="0">
                      <a:defRPr sz="2000" b="1">
                        <a:solidFill>
                          <a:schemeClr val="tx1"/>
                        </a:solidFill>
                        <a:latin typeface="Tahoma" panose="020B0604030504040204" pitchFamily="34" charset="0"/>
                        <a:ea typeface="ＭＳ Ｐゴシック" charset="-128"/>
                      </a:defRPr>
                    </a:lvl4pPr>
                    <a:lvl5pPr eaLnBrk="0" hangingPunct="0">
                      <a:defRPr sz="2000" b="1">
                        <a:solidFill>
                          <a:schemeClr val="tx1"/>
                        </a:solidFill>
                        <a:latin typeface="Tahoma" panose="020B0604030504040204" pitchFamily="34" charset="0"/>
                        <a:ea typeface="ＭＳ Ｐゴシック" charset="-128"/>
                      </a:defRPr>
                    </a:lvl5pPr>
                    <a:lvl6pPr marL="457200" eaLnBrk="0" fontAlgn="base" hangingPunct="0">
                      <a:spcBef>
                        <a:spcPct val="50000"/>
                      </a:spcBef>
                      <a:spcAft>
                        <a:spcPct val="0"/>
                      </a:spcAft>
                      <a:defRPr sz="2000" b="1">
                        <a:solidFill>
                          <a:schemeClr val="tx1"/>
                        </a:solidFill>
                        <a:latin typeface="Tahoma" panose="020B0604030504040204" pitchFamily="34" charset="0"/>
                        <a:ea typeface="ＭＳ Ｐゴシック" charset="-128"/>
                      </a:defRPr>
                    </a:lvl6pPr>
                    <a:lvl7pPr marL="914400" eaLnBrk="0" fontAlgn="base" hangingPunct="0">
                      <a:spcBef>
                        <a:spcPct val="50000"/>
                      </a:spcBef>
                      <a:spcAft>
                        <a:spcPct val="0"/>
                      </a:spcAft>
                      <a:defRPr sz="2000" b="1">
                        <a:solidFill>
                          <a:schemeClr val="tx1"/>
                        </a:solidFill>
                        <a:latin typeface="Tahoma" panose="020B0604030504040204" pitchFamily="34" charset="0"/>
                        <a:ea typeface="ＭＳ Ｐゴシック" charset="-128"/>
                      </a:defRPr>
                    </a:lvl7pPr>
                    <a:lvl8pPr marL="1371600" eaLnBrk="0" fontAlgn="base" hangingPunct="0">
                      <a:spcBef>
                        <a:spcPct val="50000"/>
                      </a:spcBef>
                      <a:spcAft>
                        <a:spcPct val="0"/>
                      </a:spcAft>
                      <a:defRPr sz="2000" b="1">
                        <a:solidFill>
                          <a:schemeClr val="tx1"/>
                        </a:solidFill>
                        <a:latin typeface="Tahoma" panose="020B0604030504040204" pitchFamily="34" charset="0"/>
                        <a:ea typeface="ＭＳ Ｐゴシック" charset="-128"/>
                      </a:defRPr>
                    </a:lvl8pPr>
                    <a:lvl9pPr marL="1828800" eaLnBrk="0" fontAlgn="base" hangingPunct="0">
                      <a:spcBef>
                        <a:spcPct val="50000"/>
                      </a:spcBef>
                      <a:spcAft>
                        <a:spcPct val="0"/>
                      </a:spcAft>
                      <a:defRPr sz="2000" b="1">
                        <a:solidFill>
                          <a:schemeClr val="tx1"/>
                        </a:solidFill>
                        <a:latin typeface="Tahoma" panose="020B0604030504040204" pitchFamily="34" charset="0"/>
                        <a:ea typeface="ＭＳ Ｐゴシック" charset="-128"/>
                      </a:defRPr>
                    </a:lvl9pPr>
                  </a:lstStyle>
                  <a:p>
                    <a:pPr eaLnBrk="1" hangingPunct="1">
                      <a:spcBef>
                        <a:spcPct val="0"/>
                      </a:spcBef>
                    </a:pPr>
                    <a14:m>
                      <m:oMathPara xmlns:m="http://schemas.openxmlformats.org/officeDocument/2006/math">
                        <m:oMathParaPr>
                          <m:jc m:val="center"/>
                        </m:oMathParaPr>
                        <m:oMath xmlns:m="http://schemas.openxmlformats.org/officeDocument/2006/math">
                          <m:r>
                            <a:rPr lang="en-US" altLang="zh-TW" sz="2400" b="0" i="1" smtClean="0">
                              <a:latin typeface="Cambria Math" panose="02040503050406030204" pitchFamily="18" charset="0"/>
                              <a:ea typeface="新細明體" charset="-120"/>
                            </a:rPr>
                            <m:t>𝑣</m:t>
                          </m:r>
                        </m:oMath>
                      </m:oMathPara>
                    </a14:m>
                    <a:endParaRPr lang="zh-TW" altLang="en-US" sz="2400" b="0" dirty="0">
                      <a:ea typeface="新細明體" charset="-120"/>
                    </a:endParaRPr>
                  </a:p>
                </p:txBody>
              </p:sp>
            </mc:Choice>
            <mc:Fallback xmlns="">
              <p:sp>
                <p:nvSpPr>
                  <p:cNvPr id="16" name="Oval 14"/>
                  <p:cNvSpPr>
                    <a:spLocks noRot="1" noChangeAspect="1" noMove="1" noResize="1" noEditPoints="1" noAdjustHandles="1" noChangeArrowheads="1" noChangeShapeType="1" noTextEdit="1"/>
                  </p:cNvSpPr>
                  <p:nvPr/>
                </p:nvSpPr>
                <p:spPr bwMode="auto">
                  <a:xfrm>
                    <a:off x="4992" y="1570"/>
                    <a:ext cx="288" cy="288"/>
                  </a:xfrm>
                  <a:prstGeom prst="ellipse">
                    <a:avLst/>
                  </a:prstGeom>
                  <a:blipFill rotWithShape="0">
                    <a:blip r:embed="rId6"/>
                    <a:stretch>
                      <a:fillRect r="-3175" b="-1587"/>
                    </a:stretch>
                  </a:blipFill>
                  <a:ln w="19050">
                    <a:solidFill>
                      <a:schemeClr val="tx1"/>
                    </a:solidFill>
                    <a:round/>
                    <a:headEnd/>
                    <a:tailEnd/>
                  </a:ln>
                </p:spPr>
                <p:txBody>
                  <a:bodyPr/>
                  <a:lstStyle/>
                  <a:p>
                    <a:r>
                      <a:rPr lang="en-US">
                        <a:noFill/>
                      </a:rPr>
                      <a:t> </a:t>
                    </a:r>
                  </a:p>
                </p:txBody>
              </p:sp>
            </mc:Fallback>
          </mc:AlternateContent>
          <p:cxnSp>
            <p:nvCxnSpPr>
              <p:cNvPr id="17" name="AutoShape 15"/>
              <p:cNvCxnSpPr>
                <a:cxnSpLocks noChangeAspect="1" noChangeShapeType="1"/>
                <a:stCxn id="7" idx="6"/>
                <a:endCxn id="16" idx="2"/>
              </p:cNvCxnSpPr>
              <p:nvPr/>
            </p:nvCxnSpPr>
            <p:spPr bwMode="auto">
              <a:xfrm>
                <a:off x="4300" y="1713"/>
                <a:ext cx="685" cy="0"/>
              </a:xfrm>
              <a:prstGeom prst="straightConnector1">
                <a:avLst/>
              </a:prstGeom>
              <a:noFill/>
              <a:ln w="19050">
                <a:solidFill>
                  <a:schemeClr val="tx1"/>
                </a:solidFill>
                <a:round/>
                <a:headEnd type="none" w="lg" len="lg"/>
                <a:tailEnd type="triangle" w="lg" len="lg"/>
              </a:ln>
              <a:extLst>
                <a:ext uri="{909E8E84-426E-40DD-AFC4-6F175D3DCCD1}">
                  <a14:hiddenFill xmlns:a14="http://schemas.microsoft.com/office/drawing/2010/main">
                    <a:noFill/>
                  </a14:hiddenFill>
                </a:ext>
              </a:extLst>
            </p:spPr>
          </p:cxnSp>
        </p:grpSp>
        <p:sp>
          <p:nvSpPr>
            <p:cNvPr id="6" name="Text Box 16"/>
            <p:cNvSpPr txBox="1">
              <a:spLocks noChangeArrowheads="1"/>
            </p:cNvSpPr>
            <p:nvPr/>
          </p:nvSpPr>
          <p:spPr bwMode="auto">
            <a:xfrm>
              <a:off x="5821874" y="3139063"/>
              <a:ext cx="53467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sz="2000" b="1">
                  <a:solidFill>
                    <a:schemeClr val="tx1"/>
                  </a:solidFill>
                  <a:latin typeface="Tahoma" panose="020B0604030504040204" pitchFamily="34" charset="0"/>
                  <a:ea typeface="ＭＳ Ｐゴシック" charset="-128"/>
                </a:defRPr>
              </a:lvl1pPr>
              <a:lvl2pPr marL="37931725" indent="-37474525" eaLnBrk="0" hangingPunct="0">
                <a:defRPr sz="2000" b="1">
                  <a:solidFill>
                    <a:schemeClr val="tx1"/>
                  </a:solidFill>
                  <a:latin typeface="Tahoma" panose="020B0604030504040204" pitchFamily="34" charset="0"/>
                  <a:ea typeface="ＭＳ Ｐゴシック" charset="-128"/>
                </a:defRPr>
              </a:lvl2pPr>
              <a:lvl3pPr eaLnBrk="0" hangingPunct="0">
                <a:defRPr sz="2000" b="1">
                  <a:solidFill>
                    <a:schemeClr val="tx1"/>
                  </a:solidFill>
                  <a:latin typeface="Tahoma" panose="020B0604030504040204" pitchFamily="34" charset="0"/>
                  <a:ea typeface="ＭＳ Ｐゴシック" charset="-128"/>
                </a:defRPr>
              </a:lvl3pPr>
              <a:lvl4pPr eaLnBrk="0" hangingPunct="0">
                <a:defRPr sz="2000" b="1">
                  <a:solidFill>
                    <a:schemeClr val="tx1"/>
                  </a:solidFill>
                  <a:latin typeface="Tahoma" panose="020B0604030504040204" pitchFamily="34" charset="0"/>
                  <a:ea typeface="ＭＳ Ｐゴシック" charset="-128"/>
                </a:defRPr>
              </a:lvl4pPr>
              <a:lvl5pPr eaLnBrk="0" hangingPunct="0">
                <a:defRPr sz="2000" b="1">
                  <a:solidFill>
                    <a:schemeClr val="tx1"/>
                  </a:solidFill>
                  <a:latin typeface="Tahoma" panose="020B0604030504040204" pitchFamily="34" charset="0"/>
                  <a:ea typeface="ＭＳ Ｐゴシック" charset="-128"/>
                </a:defRPr>
              </a:lvl5pPr>
              <a:lvl6pPr marL="457200" eaLnBrk="0" fontAlgn="base" hangingPunct="0">
                <a:spcBef>
                  <a:spcPct val="50000"/>
                </a:spcBef>
                <a:spcAft>
                  <a:spcPct val="0"/>
                </a:spcAft>
                <a:defRPr sz="2000" b="1">
                  <a:solidFill>
                    <a:schemeClr val="tx1"/>
                  </a:solidFill>
                  <a:latin typeface="Tahoma" panose="020B0604030504040204" pitchFamily="34" charset="0"/>
                  <a:ea typeface="ＭＳ Ｐゴシック" charset="-128"/>
                </a:defRPr>
              </a:lvl6pPr>
              <a:lvl7pPr marL="914400" eaLnBrk="0" fontAlgn="base" hangingPunct="0">
                <a:spcBef>
                  <a:spcPct val="50000"/>
                </a:spcBef>
                <a:spcAft>
                  <a:spcPct val="0"/>
                </a:spcAft>
                <a:defRPr sz="2000" b="1">
                  <a:solidFill>
                    <a:schemeClr val="tx1"/>
                  </a:solidFill>
                  <a:latin typeface="Tahoma" panose="020B0604030504040204" pitchFamily="34" charset="0"/>
                  <a:ea typeface="ＭＳ Ｐゴシック" charset="-128"/>
                </a:defRPr>
              </a:lvl7pPr>
              <a:lvl8pPr marL="1371600" eaLnBrk="0" fontAlgn="base" hangingPunct="0">
                <a:spcBef>
                  <a:spcPct val="50000"/>
                </a:spcBef>
                <a:spcAft>
                  <a:spcPct val="0"/>
                </a:spcAft>
                <a:defRPr sz="2000" b="1">
                  <a:solidFill>
                    <a:schemeClr val="tx1"/>
                  </a:solidFill>
                  <a:latin typeface="Tahoma" panose="020B0604030504040204" pitchFamily="34" charset="0"/>
                  <a:ea typeface="ＭＳ Ｐゴシック" charset="-128"/>
                </a:defRPr>
              </a:lvl8pPr>
              <a:lvl9pPr marL="1828800" eaLnBrk="0" fontAlgn="base" hangingPunct="0">
                <a:spcBef>
                  <a:spcPct val="50000"/>
                </a:spcBef>
                <a:spcAft>
                  <a:spcPct val="0"/>
                </a:spcAft>
                <a:defRPr sz="2000" b="1">
                  <a:solidFill>
                    <a:schemeClr val="tx1"/>
                  </a:solidFill>
                  <a:latin typeface="Tahoma" panose="020B0604030504040204" pitchFamily="34" charset="0"/>
                  <a:ea typeface="ＭＳ Ｐゴシック" charset="-128"/>
                </a:defRPr>
              </a:lvl9pPr>
            </a:lstStyle>
            <a:p>
              <a:pPr algn="ctr" eaLnBrk="1" hangingPunct="1">
                <a:spcBef>
                  <a:spcPct val="0"/>
                </a:spcBef>
              </a:pPr>
              <a:r>
                <a:rPr lang="en-US" altLang="zh-TW" b="0" dirty="0" smtClean="0">
                  <a:ea typeface="新細明體" charset="-120"/>
                </a:rPr>
                <a:t>Example of a linked structure – graph (</a:t>
              </a:r>
              <a:r>
                <a:rPr lang="en-US" altLang="zh-TW" b="0" dirty="0" err="1" smtClean="0">
                  <a:ea typeface="新細明體" charset="-120"/>
                </a:rPr>
                <a:t>Ch</a:t>
              </a:r>
              <a:r>
                <a:rPr lang="en-US" altLang="zh-TW" b="0" dirty="0" smtClean="0">
                  <a:ea typeface="新細明體" charset="-120"/>
                </a:rPr>
                <a:t> 14)</a:t>
              </a:r>
              <a:endParaRPr lang="en-US" altLang="zh-TW" b="0" dirty="0">
                <a:ea typeface="新細明體" charset="-120"/>
              </a:endParaRPr>
            </a:p>
          </p:txBody>
        </p:sp>
      </p:grpSp>
    </p:spTree>
    <p:extLst>
      <p:ext uri="{BB962C8B-B14F-4D97-AF65-F5344CB8AC3E}">
        <p14:creationId xmlns:p14="http://schemas.microsoft.com/office/powerpoint/2010/main" val="26384796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smtClean="0"/>
              <a:t>Singly Linked List</a:t>
            </a:r>
            <a:endParaRPr lang="en-US" dirty="0" smtClean="0"/>
          </a:p>
        </p:txBody>
      </p:sp>
      <p:sp>
        <p:nvSpPr>
          <p:cNvPr id="73731" name="Rectangle 3" descr="Rectangle: Click to edit Master text styles&#10;Second level&#10;Third level&#10;Fourth level&#10;Fifth level"/>
          <p:cNvSpPr>
            <a:spLocks noGrp="1" noChangeArrowheads="1"/>
          </p:cNvSpPr>
          <p:nvPr>
            <p:ph type="body" idx="1"/>
          </p:nvPr>
        </p:nvSpPr>
        <p:spPr/>
        <p:txBody>
          <a:bodyPr/>
          <a:lstStyle/>
          <a:p>
            <a:r>
              <a:rPr lang="en-US" dirty="0" smtClean="0"/>
              <a:t>A </a:t>
            </a:r>
            <a:r>
              <a:rPr lang="en-US" b="1" dirty="0" smtClean="0">
                <a:solidFill>
                  <a:schemeClr val="accent1"/>
                </a:solidFill>
              </a:rPr>
              <a:t>singly linked list </a:t>
            </a:r>
            <a:r>
              <a:rPr lang="en-US" dirty="0" smtClean="0"/>
              <a:t>is a concrete data structure consisting of a sequence of nodes, starting from a head pointer</a:t>
            </a:r>
          </a:p>
          <a:p>
            <a:r>
              <a:rPr lang="en-US" dirty="0" smtClean="0"/>
              <a:t>Each node stores</a:t>
            </a:r>
          </a:p>
          <a:p>
            <a:pPr lvl="1"/>
            <a:r>
              <a:rPr lang="en-US" dirty="0" smtClean="0"/>
              <a:t>element</a:t>
            </a:r>
          </a:p>
          <a:p>
            <a:pPr lvl="1"/>
            <a:r>
              <a:rPr lang="en-US" dirty="0" smtClean="0"/>
              <a:t>link to the next node</a:t>
            </a:r>
            <a:endParaRPr lang="en-US" dirty="0"/>
          </a:p>
        </p:txBody>
      </p:sp>
      <p:grpSp>
        <p:nvGrpSpPr>
          <p:cNvPr id="4" name="Group 3"/>
          <p:cNvGrpSpPr/>
          <p:nvPr/>
        </p:nvGrpSpPr>
        <p:grpSpPr>
          <a:xfrm>
            <a:off x="6839608" y="2955986"/>
            <a:ext cx="2590800" cy="2133600"/>
            <a:chOff x="6705600" y="1828800"/>
            <a:chExt cx="2590800" cy="2133600"/>
          </a:xfrm>
        </p:grpSpPr>
        <p:sp>
          <p:nvSpPr>
            <p:cNvPr id="73733" name="Rectangle 5"/>
            <p:cNvSpPr>
              <a:spLocks noChangeArrowheads="1"/>
            </p:cNvSpPr>
            <p:nvPr/>
          </p:nvSpPr>
          <p:spPr bwMode="auto">
            <a:xfrm>
              <a:off x="7010400" y="2133600"/>
              <a:ext cx="609600" cy="609600"/>
            </a:xfrm>
            <a:prstGeom prst="rect">
              <a:avLst/>
            </a:prstGeom>
            <a:solidFill>
              <a:schemeClr val="accent1"/>
            </a:solidFill>
            <a:ln w="2857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73739" name="Text Box 11"/>
            <p:cNvSpPr txBox="1">
              <a:spLocks noChangeArrowheads="1"/>
            </p:cNvSpPr>
            <p:nvPr/>
          </p:nvSpPr>
          <p:spPr bwMode="auto">
            <a:xfrm>
              <a:off x="8485836" y="1981200"/>
              <a:ext cx="614655"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dirty="0"/>
                <a:t>next</a:t>
              </a:r>
            </a:p>
          </p:txBody>
        </p:sp>
        <p:sp>
          <p:nvSpPr>
            <p:cNvPr id="73740" name="Text Box 12"/>
            <p:cNvSpPr txBox="1">
              <a:spLocks noChangeArrowheads="1"/>
            </p:cNvSpPr>
            <p:nvPr/>
          </p:nvSpPr>
          <p:spPr bwMode="auto">
            <a:xfrm>
              <a:off x="6825331" y="3438525"/>
              <a:ext cx="978152"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dirty="0">
                  <a:solidFill>
                    <a:schemeClr val="tx2"/>
                  </a:solidFill>
                </a:rPr>
                <a:t>element</a:t>
              </a:r>
            </a:p>
          </p:txBody>
        </p:sp>
        <p:sp>
          <p:nvSpPr>
            <p:cNvPr id="73741" name="Text Box 13"/>
            <p:cNvSpPr txBox="1">
              <a:spLocks noChangeArrowheads="1"/>
            </p:cNvSpPr>
            <p:nvPr/>
          </p:nvSpPr>
          <p:spPr bwMode="auto">
            <a:xfrm>
              <a:off x="8403090" y="3352800"/>
              <a:ext cx="694421"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a:t>node</a:t>
              </a:r>
            </a:p>
          </p:txBody>
        </p:sp>
        <p:sp>
          <p:nvSpPr>
            <p:cNvPr id="73742" name="AutoShape 14"/>
            <p:cNvSpPr>
              <a:spLocks noChangeArrowheads="1"/>
            </p:cNvSpPr>
            <p:nvPr/>
          </p:nvSpPr>
          <p:spPr bwMode="auto">
            <a:xfrm>
              <a:off x="6705600" y="1828800"/>
              <a:ext cx="2590800" cy="2133600"/>
            </a:xfrm>
            <a:prstGeom prst="roundRect">
              <a:avLst>
                <a:gd name="adj" fmla="val 16667"/>
              </a:avLst>
            </a:prstGeom>
            <a:noFill/>
            <a:ln w="9525">
              <a:solidFill>
                <a:schemeClr val="tx1"/>
              </a:solidFill>
              <a:prstDash val="lgDash"/>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73745" name="Rectangle 17"/>
            <p:cNvSpPr>
              <a:spLocks noChangeArrowheads="1"/>
            </p:cNvSpPr>
            <p:nvPr/>
          </p:nvSpPr>
          <p:spPr bwMode="auto">
            <a:xfrm>
              <a:off x="7620000" y="2133600"/>
              <a:ext cx="609600" cy="609600"/>
            </a:xfrm>
            <a:prstGeom prst="rect">
              <a:avLst/>
            </a:prstGeom>
            <a:solidFill>
              <a:schemeClr val="accent1"/>
            </a:solidFill>
            <a:ln w="2857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73746" name="Line 18"/>
            <p:cNvSpPr>
              <a:spLocks noChangeShapeType="1"/>
            </p:cNvSpPr>
            <p:nvPr/>
          </p:nvSpPr>
          <p:spPr bwMode="auto">
            <a:xfrm>
              <a:off x="7315200" y="2438400"/>
              <a:ext cx="0" cy="914400"/>
            </a:xfrm>
            <a:prstGeom prst="line">
              <a:avLst/>
            </a:prstGeom>
            <a:noFill/>
            <a:ln w="28575">
              <a:solidFill>
                <a:schemeClr val="tx2"/>
              </a:solidFill>
              <a:round/>
              <a:headEnd type="oval"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p>
          </p:txBody>
        </p:sp>
        <p:sp>
          <p:nvSpPr>
            <p:cNvPr id="73747" name="Line 19"/>
            <p:cNvSpPr>
              <a:spLocks noChangeShapeType="1"/>
            </p:cNvSpPr>
            <p:nvPr/>
          </p:nvSpPr>
          <p:spPr bwMode="auto">
            <a:xfrm flipV="1">
              <a:off x="7924800" y="2438400"/>
              <a:ext cx="914400" cy="0"/>
            </a:xfrm>
            <a:prstGeom prst="line">
              <a:avLst/>
            </a:prstGeom>
            <a:noFill/>
            <a:ln w="28575">
              <a:solidFill>
                <a:schemeClr val="tx1"/>
              </a:solidFill>
              <a:round/>
              <a:headEnd type="oval"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p>
          </p:txBody>
        </p:sp>
      </p:grpSp>
      <p:grpSp>
        <p:nvGrpSpPr>
          <p:cNvPr id="5" name="Group 4"/>
          <p:cNvGrpSpPr/>
          <p:nvPr/>
        </p:nvGrpSpPr>
        <p:grpSpPr>
          <a:xfrm>
            <a:off x="1680532" y="5151438"/>
            <a:ext cx="8846357" cy="1705095"/>
            <a:chOff x="1669243" y="4622740"/>
            <a:chExt cx="8846357" cy="1705095"/>
          </a:xfrm>
        </p:grpSpPr>
        <p:sp>
          <p:nvSpPr>
            <p:cNvPr id="73748" name="Rectangle 20"/>
            <p:cNvSpPr>
              <a:spLocks noChangeArrowheads="1"/>
            </p:cNvSpPr>
            <p:nvPr/>
          </p:nvSpPr>
          <p:spPr bwMode="auto">
            <a:xfrm>
              <a:off x="2833688" y="4718050"/>
              <a:ext cx="609600" cy="609600"/>
            </a:xfrm>
            <a:prstGeom prst="rect">
              <a:avLst/>
            </a:prstGeom>
            <a:solidFill>
              <a:schemeClr val="accent1"/>
            </a:solidFill>
            <a:ln w="2857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73750" name="Text Box 22"/>
            <p:cNvSpPr txBox="1">
              <a:spLocks noChangeArrowheads="1"/>
            </p:cNvSpPr>
            <p:nvPr/>
          </p:nvSpPr>
          <p:spPr bwMode="auto">
            <a:xfrm>
              <a:off x="2976346" y="5927725"/>
              <a:ext cx="340158"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a:solidFill>
                    <a:schemeClr val="tx2"/>
                  </a:solidFill>
                </a:rPr>
                <a:t>A</a:t>
              </a:r>
            </a:p>
          </p:txBody>
        </p:sp>
        <p:sp>
          <p:nvSpPr>
            <p:cNvPr id="73752" name="Rectangle 24"/>
            <p:cNvSpPr>
              <a:spLocks noChangeArrowheads="1"/>
            </p:cNvSpPr>
            <p:nvPr/>
          </p:nvSpPr>
          <p:spPr bwMode="auto">
            <a:xfrm>
              <a:off x="3443288" y="4718050"/>
              <a:ext cx="609600" cy="609600"/>
            </a:xfrm>
            <a:prstGeom prst="rect">
              <a:avLst/>
            </a:prstGeom>
            <a:solidFill>
              <a:schemeClr val="accent1"/>
            </a:solidFill>
            <a:ln w="2857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73753" name="Line 25"/>
            <p:cNvSpPr>
              <a:spLocks noChangeShapeType="1"/>
            </p:cNvSpPr>
            <p:nvPr/>
          </p:nvSpPr>
          <p:spPr bwMode="auto">
            <a:xfrm>
              <a:off x="3138488" y="5022850"/>
              <a:ext cx="0" cy="914400"/>
            </a:xfrm>
            <a:prstGeom prst="line">
              <a:avLst/>
            </a:prstGeom>
            <a:noFill/>
            <a:ln w="28575">
              <a:solidFill>
                <a:schemeClr val="tx2"/>
              </a:solidFill>
              <a:round/>
              <a:headEnd type="oval"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p>
          </p:txBody>
        </p:sp>
        <p:sp>
          <p:nvSpPr>
            <p:cNvPr id="73754" name="Line 26"/>
            <p:cNvSpPr>
              <a:spLocks noChangeShapeType="1"/>
            </p:cNvSpPr>
            <p:nvPr/>
          </p:nvSpPr>
          <p:spPr bwMode="auto">
            <a:xfrm flipV="1">
              <a:off x="3748088" y="5022850"/>
              <a:ext cx="914400" cy="0"/>
            </a:xfrm>
            <a:prstGeom prst="line">
              <a:avLst/>
            </a:prstGeom>
            <a:noFill/>
            <a:ln w="28575">
              <a:solidFill>
                <a:schemeClr val="tx1"/>
              </a:solidFill>
              <a:round/>
              <a:headEnd type="oval"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p>
          </p:txBody>
        </p:sp>
        <p:sp>
          <p:nvSpPr>
            <p:cNvPr id="73755" name="Rectangle 27"/>
            <p:cNvSpPr>
              <a:spLocks noChangeArrowheads="1"/>
            </p:cNvSpPr>
            <p:nvPr/>
          </p:nvSpPr>
          <p:spPr bwMode="auto">
            <a:xfrm>
              <a:off x="4662488" y="4718050"/>
              <a:ext cx="609600" cy="609600"/>
            </a:xfrm>
            <a:prstGeom prst="rect">
              <a:avLst/>
            </a:prstGeom>
            <a:solidFill>
              <a:schemeClr val="accent1"/>
            </a:solidFill>
            <a:ln w="2857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73756" name="Rectangle 28"/>
            <p:cNvSpPr>
              <a:spLocks noChangeArrowheads="1"/>
            </p:cNvSpPr>
            <p:nvPr/>
          </p:nvSpPr>
          <p:spPr bwMode="auto">
            <a:xfrm>
              <a:off x="5272088" y="4718050"/>
              <a:ext cx="609600" cy="609600"/>
            </a:xfrm>
            <a:prstGeom prst="rect">
              <a:avLst/>
            </a:prstGeom>
            <a:solidFill>
              <a:schemeClr val="accent1"/>
            </a:solidFill>
            <a:ln w="2857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73757" name="Line 29"/>
            <p:cNvSpPr>
              <a:spLocks noChangeShapeType="1"/>
            </p:cNvSpPr>
            <p:nvPr/>
          </p:nvSpPr>
          <p:spPr bwMode="auto">
            <a:xfrm flipV="1">
              <a:off x="5576888" y="5022850"/>
              <a:ext cx="914400" cy="0"/>
            </a:xfrm>
            <a:prstGeom prst="line">
              <a:avLst/>
            </a:prstGeom>
            <a:noFill/>
            <a:ln w="28575">
              <a:solidFill>
                <a:schemeClr val="tx1"/>
              </a:solidFill>
              <a:round/>
              <a:headEnd type="oval"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p>
          </p:txBody>
        </p:sp>
        <p:sp>
          <p:nvSpPr>
            <p:cNvPr id="73758" name="Rectangle 30"/>
            <p:cNvSpPr>
              <a:spLocks noChangeArrowheads="1"/>
            </p:cNvSpPr>
            <p:nvPr/>
          </p:nvSpPr>
          <p:spPr bwMode="auto">
            <a:xfrm>
              <a:off x="6491288" y="4718050"/>
              <a:ext cx="609600" cy="609600"/>
            </a:xfrm>
            <a:prstGeom prst="rect">
              <a:avLst/>
            </a:prstGeom>
            <a:solidFill>
              <a:schemeClr val="accent1"/>
            </a:solidFill>
            <a:ln w="2857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73759" name="Rectangle 31"/>
            <p:cNvSpPr>
              <a:spLocks noChangeArrowheads="1"/>
            </p:cNvSpPr>
            <p:nvPr/>
          </p:nvSpPr>
          <p:spPr bwMode="auto">
            <a:xfrm>
              <a:off x="7100888" y="4718050"/>
              <a:ext cx="609600" cy="609600"/>
            </a:xfrm>
            <a:prstGeom prst="rect">
              <a:avLst/>
            </a:prstGeom>
            <a:solidFill>
              <a:schemeClr val="accent1"/>
            </a:solidFill>
            <a:ln w="2857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73760" name="Line 32"/>
            <p:cNvSpPr>
              <a:spLocks noChangeShapeType="1"/>
            </p:cNvSpPr>
            <p:nvPr/>
          </p:nvSpPr>
          <p:spPr bwMode="auto">
            <a:xfrm flipV="1">
              <a:off x="7405688" y="5022850"/>
              <a:ext cx="914400" cy="0"/>
            </a:xfrm>
            <a:prstGeom prst="line">
              <a:avLst/>
            </a:prstGeom>
            <a:noFill/>
            <a:ln w="28575">
              <a:solidFill>
                <a:schemeClr val="tx1"/>
              </a:solidFill>
              <a:round/>
              <a:headEnd type="oval"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p>
          </p:txBody>
        </p:sp>
        <p:sp>
          <p:nvSpPr>
            <p:cNvPr id="73761" name="Rectangle 33"/>
            <p:cNvSpPr>
              <a:spLocks noChangeArrowheads="1"/>
            </p:cNvSpPr>
            <p:nvPr/>
          </p:nvSpPr>
          <p:spPr bwMode="auto">
            <a:xfrm>
              <a:off x="8320088" y="4718050"/>
              <a:ext cx="609600" cy="609600"/>
            </a:xfrm>
            <a:prstGeom prst="rect">
              <a:avLst/>
            </a:prstGeom>
            <a:solidFill>
              <a:schemeClr val="accent1"/>
            </a:solidFill>
            <a:ln w="2857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73762" name="Rectangle 34"/>
            <p:cNvSpPr>
              <a:spLocks noChangeArrowheads="1"/>
            </p:cNvSpPr>
            <p:nvPr/>
          </p:nvSpPr>
          <p:spPr bwMode="auto">
            <a:xfrm>
              <a:off x="8929688" y="4718050"/>
              <a:ext cx="609600" cy="609600"/>
            </a:xfrm>
            <a:prstGeom prst="rect">
              <a:avLst/>
            </a:prstGeom>
            <a:solidFill>
              <a:schemeClr val="accent1"/>
            </a:solidFill>
            <a:ln w="2857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73763" name="Line 35"/>
            <p:cNvSpPr>
              <a:spLocks noChangeShapeType="1"/>
            </p:cNvSpPr>
            <p:nvPr/>
          </p:nvSpPr>
          <p:spPr bwMode="auto">
            <a:xfrm flipV="1">
              <a:off x="9234488" y="5022850"/>
              <a:ext cx="914400" cy="0"/>
            </a:xfrm>
            <a:prstGeom prst="line">
              <a:avLst/>
            </a:prstGeom>
            <a:noFill/>
            <a:ln w="28575">
              <a:solidFill>
                <a:schemeClr val="tx1"/>
              </a:solidFill>
              <a:round/>
              <a:headEnd type="oval"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p>
          </p:txBody>
        </p:sp>
        <p:sp>
          <p:nvSpPr>
            <p:cNvPr id="73765" name="Text Box 37"/>
            <p:cNvSpPr txBox="1">
              <a:spLocks noChangeArrowheads="1"/>
            </p:cNvSpPr>
            <p:nvPr/>
          </p:nvSpPr>
          <p:spPr bwMode="auto">
            <a:xfrm>
              <a:off x="4818772" y="5927725"/>
              <a:ext cx="312906"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a:solidFill>
                    <a:schemeClr val="tx2"/>
                  </a:solidFill>
                </a:rPr>
                <a:t>B</a:t>
              </a:r>
            </a:p>
          </p:txBody>
        </p:sp>
        <p:sp>
          <p:nvSpPr>
            <p:cNvPr id="73766" name="Line 38"/>
            <p:cNvSpPr>
              <a:spLocks noChangeShapeType="1"/>
            </p:cNvSpPr>
            <p:nvPr/>
          </p:nvSpPr>
          <p:spPr bwMode="auto">
            <a:xfrm>
              <a:off x="4967288" y="5022850"/>
              <a:ext cx="0" cy="914400"/>
            </a:xfrm>
            <a:prstGeom prst="line">
              <a:avLst/>
            </a:prstGeom>
            <a:noFill/>
            <a:ln w="28575">
              <a:solidFill>
                <a:schemeClr val="tx2"/>
              </a:solidFill>
              <a:round/>
              <a:headEnd type="oval"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p>
          </p:txBody>
        </p:sp>
        <p:sp>
          <p:nvSpPr>
            <p:cNvPr id="73767" name="Text Box 39"/>
            <p:cNvSpPr txBox="1">
              <a:spLocks noChangeArrowheads="1"/>
            </p:cNvSpPr>
            <p:nvPr/>
          </p:nvSpPr>
          <p:spPr bwMode="auto">
            <a:xfrm>
              <a:off x="6633946" y="5927725"/>
              <a:ext cx="340158"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a:solidFill>
                    <a:schemeClr val="tx2"/>
                  </a:solidFill>
                </a:rPr>
                <a:t>C</a:t>
              </a:r>
            </a:p>
          </p:txBody>
        </p:sp>
        <p:sp>
          <p:nvSpPr>
            <p:cNvPr id="73768" name="Line 40"/>
            <p:cNvSpPr>
              <a:spLocks noChangeShapeType="1"/>
            </p:cNvSpPr>
            <p:nvPr/>
          </p:nvSpPr>
          <p:spPr bwMode="auto">
            <a:xfrm>
              <a:off x="6796088" y="5022850"/>
              <a:ext cx="0" cy="914400"/>
            </a:xfrm>
            <a:prstGeom prst="line">
              <a:avLst/>
            </a:prstGeom>
            <a:noFill/>
            <a:ln w="28575">
              <a:solidFill>
                <a:schemeClr val="tx2"/>
              </a:solidFill>
              <a:round/>
              <a:headEnd type="oval"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p>
          </p:txBody>
        </p:sp>
        <p:sp>
          <p:nvSpPr>
            <p:cNvPr id="73769" name="Text Box 41"/>
            <p:cNvSpPr txBox="1">
              <a:spLocks noChangeArrowheads="1"/>
            </p:cNvSpPr>
            <p:nvPr/>
          </p:nvSpPr>
          <p:spPr bwMode="auto">
            <a:xfrm>
              <a:off x="8463540" y="5927725"/>
              <a:ext cx="340158"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a:solidFill>
                    <a:schemeClr val="tx2"/>
                  </a:solidFill>
                </a:rPr>
                <a:t>D</a:t>
              </a:r>
            </a:p>
          </p:txBody>
        </p:sp>
        <p:sp>
          <p:nvSpPr>
            <p:cNvPr id="73770" name="Line 42"/>
            <p:cNvSpPr>
              <a:spLocks noChangeShapeType="1"/>
            </p:cNvSpPr>
            <p:nvPr/>
          </p:nvSpPr>
          <p:spPr bwMode="auto">
            <a:xfrm>
              <a:off x="8624888" y="5022850"/>
              <a:ext cx="0" cy="914400"/>
            </a:xfrm>
            <a:prstGeom prst="line">
              <a:avLst/>
            </a:prstGeom>
            <a:noFill/>
            <a:ln w="28575">
              <a:solidFill>
                <a:schemeClr val="tx2"/>
              </a:solidFill>
              <a:round/>
              <a:headEnd type="oval"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p>
          </p:txBody>
        </p:sp>
        <p:sp>
          <p:nvSpPr>
            <p:cNvPr id="73771" name="Text Box 43"/>
            <p:cNvSpPr txBox="1">
              <a:spLocks noChangeArrowheads="1"/>
            </p:cNvSpPr>
            <p:nvPr/>
          </p:nvSpPr>
          <p:spPr bwMode="auto">
            <a:xfrm>
              <a:off x="10121900" y="4824414"/>
              <a:ext cx="3937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b="1" dirty="0" smtClean="0">
                  <a:sym typeface="Symbol" charset="0"/>
                </a:rPr>
                <a:t></a:t>
              </a:r>
              <a:endParaRPr lang="en-US" sz="2000" b="1" dirty="0"/>
            </a:p>
          </p:txBody>
        </p:sp>
        <p:sp>
          <p:nvSpPr>
            <p:cNvPr id="37" name="Line 26"/>
            <p:cNvSpPr>
              <a:spLocks noChangeShapeType="1"/>
            </p:cNvSpPr>
            <p:nvPr/>
          </p:nvSpPr>
          <p:spPr bwMode="auto">
            <a:xfrm>
              <a:off x="2080636" y="5022850"/>
              <a:ext cx="738763" cy="6350"/>
            </a:xfrm>
            <a:prstGeom prst="line">
              <a:avLst/>
            </a:prstGeom>
            <a:noFill/>
            <a:ln w="28575">
              <a:solidFill>
                <a:schemeClr val="tx1"/>
              </a:solidFill>
              <a:round/>
              <a:headEnd type="oval"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p>
          </p:txBody>
        </p:sp>
        <p:sp>
          <p:nvSpPr>
            <p:cNvPr id="38" name="Text Box 11"/>
            <p:cNvSpPr txBox="1">
              <a:spLocks noChangeArrowheads="1"/>
            </p:cNvSpPr>
            <p:nvPr/>
          </p:nvSpPr>
          <p:spPr bwMode="auto">
            <a:xfrm>
              <a:off x="1669243" y="4622740"/>
              <a:ext cx="707245"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dirty="0"/>
                <a:t>head</a:t>
              </a:r>
            </a:p>
          </p:txBody>
        </p:sp>
      </p:grpSp>
    </p:spTree>
    <p:extLst>
      <p:ext uri="{BB962C8B-B14F-4D97-AF65-F5344CB8AC3E}">
        <p14:creationId xmlns:p14="http://schemas.microsoft.com/office/powerpoint/2010/main" val="30173522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smtClean="0"/>
              <a:t>Inserting at the Head</a:t>
            </a:r>
          </a:p>
        </p:txBody>
      </p:sp>
      <mc:AlternateContent xmlns:mc="http://schemas.openxmlformats.org/markup-compatibility/2006" xmlns:a14="http://schemas.microsoft.com/office/drawing/2010/main">
        <mc:Choice Requires="a14">
          <p:sp>
            <p:nvSpPr>
              <p:cNvPr id="80901" name="Rectangle 5" descr="Rectangle: Click to edit Master text styles&#10;Second level&#10;Third level&#10;Fourth level&#10;Fifth level"/>
              <p:cNvSpPr>
                <a:spLocks noGrp="1" noChangeArrowheads="1"/>
              </p:cNvSpPr>
              <p:nvPr>
                <p:ph type="body" sz="half" idx="2"/>
              </p:nvPr>
            </p:nvSpPr>
            <p:spPr>
              <a:xfrm>
                <a:off x="6172200" y="2249486"/>
                <a:ext cx="5830747" cy="3541714"/>
              </a:xfrm>
            </p:spPr>
            <p:txBody>
              <a:bodyPr>
                <a:normAutofit fontScale="92500"/>
              </a:bodyPr>
              <a:lstStyle/>
              <a:p>
                <a:pPr marL="0" indent="0">
                  <a:spcBef>
                    <a:spcPts val="0"/>
                  </a:spcBef>
                  <a:buNone/>
                </a:pPr>
                <a:r>
                  <a:rPr lang="en-US" b="1" u="sng" dirty="0" smtClean="0">
                    <a:solidFill>
                      <a:schemeClr val="accent1"/>
                    </a:solidFill>
                    <a:latin typeface="Courier New" panose="02070309020205020404" pitchFamily="49" charset="0"/>
                    <a:cs typeface="Courier New" panose="02070309020205020404" pitchFamily="49" charset="0"/>
                  </a:rPr>
                  <a:t>Algorithm</a:t>
                </a:r>
                <a:r>
                  <a:rPr lang="en-US"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AddFirst</a:t>
                </a:r>
                <a:endParaRPr lang="en-US" b="1" dirty="0" smtClean="0">
                  <a:latin typeface="Courier New" panose="02070309020205020404" pitchFamily="49" charset="0"/>
                  <a:cs typeface="Courier New" panose="02070309020205020404" pitchFamily="49" charset="0"/>
                </a:endParaRPr>
              </a:p>
              <a:p>
                <a:pPr marL="0" indent="0">
                  <a:spcBef>
                    <a:spcPts val="0"/>
                  </a:spcBef>
                  <a:buNone/>
                </a:pPr>
                <a:r>
                  <a:rPr lang="en-US" b="1" dirty="0" smtClean="0">
                    <a:solidFill>
                      <a:schemeClr val="accent1"/>
                    </a:solidFill>
                    <a:latin typeface="Courier New" panose="02070309020205020404" pitchFamily="49" charset="0"/>
                    <a:cs typeface="Courier New" panose="02070309020205020404" pitchFamily="49" charset="0"/>
                  </a:rPr>
                  <a:t>Input</a:t>
                </a:r>
                <a:r>
                  <a:rPr lang="en-US" b="0" dirty="0" smtClean="0">
                    <a:latin typeface="Courier New" panose="02070309020205020404" pitchFamily="49" charset="0"/>
                    <a:cs typeface="Courier New" panose="02070309020205020404" pitchFamily="49" charset="0"/>
                  </a:rPr>
                  <a:t>: List l, Element e</a:t>
                </a:r>
              </a:p>
              <a:p>
                <a:pPr marL="457200" indent="-457200">
                  <a:spcBef>
                    <a:spcPts val="0"/>
                  </a:spcBef>
                  <a:buFont typeface="+mj-lt"/>
                  <a:buAutoNum type="arabicPeriod"/>
                </a:pPr>
                <a:r>
                  <a:rPr lang="en-US" b="0" dirty="0" smtClean="0">
                    <a:latin typeface="Courier New" panose="02070309020205020404" pitchFamily="49" charset="0"/>
                    <a:cs typeface="Courier New" panose="02070309020205020404" pitchFamily="49" charset="0"/>
                  </a:rPr>
                  <a:t>Node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b="0" i="0" dirty="0" smtClean="0">
                    <a:latin typeface="Courier New" panose="02070309020205020404" pitchFamily="49" charset="0"/>
                    <a:cs typeface="Courier New" panose="02070309020205020404" pitchFamily="49" charset="0"/>
                  </a:rPr>
                  <a:t>new Node</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𝑒</m:t>
                    </m:r>
                    <m:r>
                      <a:rPr lang="en-US" b="0" i="1" smtClean="0">
                        <a:latin typeface="Cambria Math" panose="02040503050406030204" pitchFamily="18" charset="0"/>
                      </a:rPr>
                      <m:t>)</m:t>
                    </m:r>
                  </m:oMath>
                </a14:m>
                <a:r>
                  <a:rPr lang="en-US" dirty="0" smtClean="0">
                    <a:latin typeface="Courier New" panose="02070309020205020404" pitchFamily="49" charset="0"/>
                    <a:cs typeface="Courier New" panose="02070309020205020404" pitchFamily="49" charset="0"/>
                  </a:rPr>
                  <a:t> </a:t>
                </a:r>
                <a:r>
                  <a:rPr lang="en-US" dirty="0" smtClean="0">
                    <a:solidFill>
                      <a:schemeClr val="accent3"/>
                    </a:solidFill>
                    <a:latin typeface="Courier New" panose="02070309020205020404" pitchFamily="49" charset="0"/>
                    <a:cs typeface="Courier New" panose="02070309020205020404" pitchFamily="49" charset="0"/>
                  </a:rPr>
                  <a:t>//Allocate new node </a:t>
                </a:r>
                <a14:m>
                  <m:oMath xmlns:m="http://schemas.openxmlformats.org/officeDocument/2006/math">
                    <m:r>
                      <a:rPr lang="en-US" b="0" i="1" smtClean="0">
                        <a:solidFill>
                          <a:schemeClr val="accent3"/>
                        </a:solidFill>
                        <a:latin typeface="Cambria Math" panose="02040503050406030204" pitchFamily="18" charset="0"/>
                      </a:rPr>
                      <m:t>𝑛</m:t>
                    </m:r>
                  </m:oMath>
                </a14:m>
                <a:r>
                  <a:rPr lang="en-US" dirty="0" smtClean="0">
                    <a:solidFill>
                      <a:schemeClr val="accent3"/>
                    </a:solidFill>
                    <a:latin typeface="Courier New" panose="02070309020205020404" pitchFamily="49" charset="0"/>
                    <a:cs typeface="Courier New" panose="02070309020205020404" pitchFamily="49" charset="0"/>
                  </a:rPr>
                  <a:t> to contain element </a:t>
                </a:r>
                <a14:m>
                  <m:oMath xmlns:m="http://schemas.openxmlformats.org/officeDocument/2006/math">
                    <m:r>
                      <a:rPr lang="en-US" b="0" i="1" smtClean="0">
                        <a:solidFill>
                          <a:schemeClr val="accent3"/>
                        </a:solidFill>
                        <a:latin typeface="Cambria Math" panose="02040503050406030204" pitchFamily="18" charset="0"/>
                      </a:rPr>
                      <m:t>𝑒</m:t>
                    </m:r>
                  </m:oMath>
                </a14:m>
                <a:endParaRPr lang="en-US" dirty="0" smtClean="0">
                  <a:solidFill>
                    <a:schemeClr val="accent3"/>
                  </a:solidFill>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𝑛𝑒𝑥𝑡</m:t>
                    </m:r>
                    <m:r>
                      <a:rPr lang="en-US" b="0" i="1" smtClean="0">
                        <a:latin typeface="Cambria Math" panose="02040503050406030204" pitchFamily="18" charset="0"/>
                      </a:rPr>
                      <m:t>←</m:t>
                    </m:r>
                    <m:r>
                      <a:rPr lang="en-US" b="0" i="1" smtClean="0">
                        <a:latin typeface="Cambria Math" panose="02040503050406030204" pitchFamily="18" charset="0"/>
                      </a:rPr>
                      <m:t>𝑙</m:t>
                    </m:r>
                    <m:r>
                      <a:rPr lang="en-US" b="0" i="1" smtClean="0">
                        <a:latin typeface="Cambria Math" panose="02040503050406030204" pitchFamily="18" charset="0"/>
                      </a:rPr>
                      <m:t>.</m:t>
                    </m:r>
                    <m:r>
                      <a:rPr lang="en-US" b="0" i="1" smtClean="0">
                        <a:latin typeface="Cambria Math" panose="02040503050406030204" pitchFamily="18" charset="0"/>
                      </a:rPr>
                      <m:t>h𝑒𝑎𝑑</m:t>
                    </m:r>
                  </m:oMath>
                </a14:m>
                <a:r>
                  <a:rPr lang="en-US" dirty="0" smtClean="0">
                    <a:latin typeface="Courier New" panose="02070309020205020404" pitchFamily="49" charset="0"/>
                    <a:cs typeface="Courier New" panose="02070309020205020404" pitchFamily="49" charset="0"/>
                  </a:rPr>
                  <a:t> </a:t>
                </a:r>
                <a:r>
                  <a:rPr lang="en-US" dirty="0" smtClean="0">
                    <a:solidFill>
                      <a:schemeClr val="accent3"/>
                    </a:solidFill>
                    <a:latin typeface="Courier New" panose="02070309020205020404" pitchFamily="49" charset="0"/>
                    <a:cs typeface="Courier New" panose="02070309020205020404" pitchFamily="49" charset="0"/>
                  </a:rPr>
                  <a:t>//Have new node point to old head</a:t>
                </a:r>
              </a:p>
              <a:p>
                <a:pPr marL="457200" indent="-457200">
                  <a:spcBef>
                    <a:spcPts val="0"/>
                  </a:spcBef>
                  <a:buFont typeface="+mj-lt"/>
                  <a:buAutoNum type="arabicPeriod"/>
                </a:pPr>
                <a14:m>
                  <m:oMath xmlns:m="http://schemas.openxmlformats.org/officeDocument/2006/math">
                    <m:r>
                      <a:rPr lang="en-US" b="0" i="1" smtClean="0">
                        <a:latin typeface="Cambria Math" panose="02040503050406030204" pitchFamily="18" charset="0"/>
                      </a:rPr>
                      <m:t>𝑙</m:t>
                    </m:r>
                    <m:r>
                      <a:rPr lang="en-US" b="0" i="1" smtClean="0">
                        <a:latin typeface="Cambria Math" panose="02040503050406030204" pitchFamily="18" charset="0"/>
                      </a:rPr>
                      <m:t>.</m:t>
                    </m:r>
                    <m:r>
                      <a:rPr lang="en-US" b="0" i="1" smtClean="0">
                        <a:latin typeface="Cambria Math" panose="02040503050406030204" pitchFamily="18" charset="0"/>
                      </a:rPr>
                      <m:t>h𝑒𝑎𝑑</m:t>
                    </m:r>
                    <m:r>
                      <a:rPr lang="en-US" b="0" i="1" smtClean="0">
                        <a:latin typeface="Cambria Math" panose="02040503050406030204" pitchFamily="18" charset="0"/>
                      </a:rPr>
                      <m:t>←</m:t>
                    </m:r>
                    <m:r>
                      <a:rPr lang="en-US" b="0" i="1" smtClean="0">
                        <a:latin typeface="Cambria Math" panose="02040503050406030204" pitchFamily="18" charset="0"/>
                      </a:rPr>
                      <m:t>𝑛</m:t>
                    </m:r>
                  </m:oMath>
                </a14:m>
                <a:r>
                  <a:rPr lang="en-US" dirty="0" smtClean="0">
                    <a:latin typeface="Courier New" panose="02070309020205020404" pitchFamily="49" charset="0"/>
                    <a:cs typeface="Courier New" panose="02070309020205020404" pitchFamily="49" charset="0"/>
                  </a:rPr>
                  <a:t> </a:t>
                </a:r>
                <a:r>
                  <a:rPr lang="en-US" dirty="0" smtClean="0">
                    <a:solidFill>
                      <a:schemeClr val="accent3"/>
                    </a:solidFill>
                    <a:latin typeface="Courier New" panose="02070309020205020404" pitchFamily="49" charset="0"/>
                    <a:cs typeface="Courier New" panose="02070309020205020404" pitchFamily="49" charset="0"/>
                  </a:rPr>
                  <a:t>//Update head to point to new node</a:t>
                </a:r>
              </a:p>
            </p:txBody>
          </p:sp>
        </mc:Choice>
        <mc:Fallback xmlns="">
          <p:sp>
            <p:nvSpPr>
              <p:cNvPr id="80901" name="Rectangle 5" descr="Rectangle: Click to edit Master text styles&#10;Second level&#10;Third level&#10;Fourth level&#10;Fifth level"/>
              <p:cNvSpPr>
                <a:spLocks noGrp="1" noRot="1" noChangeAspect="1" noMove="1" noResize="1" noEditPoints="1" noAdjustHandles="1" noChangeArrowheads="1" noChangeShapeType="1" noTextEdit="1"/>
              </p:cNvSpPr>
              <p:nvPr>
                <p:ph type="body" sz="half" idx="2"/>
              </p:nvPr>
            </p:nvSpPr>
            <p:spPr>
              <a:xfrm>
                <a:off x="6172200" y="2249486"/>
                <a:ext cx="5830747" cy="3541714"/>
              </a:xfrm>
              <a:blipFill rotWithShape="0">
                <a:blip r:embed="rId2"/>
                <a:stretch>
                  <a:fillRect l="-1987"/>
                </a:stretch>
              </a:blipFill>
            </p:spPr>
            <p:txBody>
              <a:bodyPr/>
              <a:lstStyle/>
              <a:p>
                <a:r>
                  <a:rPr lang="en-US">
                    <a:noFill/>
                  </a:rPr>
                  <a:t> </a:t>
                </a:r>
              </a:p>
            </p:txBody>
          </p:sp>
        </mc:Fallback>
      </mc:AlternateContent>
      <p:pic>
        <p:nvPicPr>
          <p:cNvPr id="11" name="Content Placeholder 10"/>
          <p:cNvPicPr>
            <a:picLocks noGrp="1" noChangeAspect="1"/>
          </p:cNvPicPr>
          <p:nvPr>
            <p:ph sz="half" idx="1"/>
          </p:nvPr>
        </p:nvPicPr>
        <p:blipFill>
          <a:blip r:embed="rId3"/>
          <a:stretch>
            <a:fillRect/>
          </a:stretch>
        </p:blipFill>
        <p:spPr>
          <a:xfrm>
            <a:off x="1141413" y="2345361"/>
            <a:ext cx="4878387" cy="3349965"/>
          </a:xfrm>
          <a:prstGeom prst="rect">
            <a:avLst/>
          </a:prstGeom>
        </p:spPr>
      </p:pic>
      <p:sp>
        <p:nvSpPr>
          <p:cNvPr id="2" name="TextBox 1"/>
          <p:cNvSpPr txBox="1"/>
          <p:nvPr/>
        </p:nvSpPr>
        <p:spPr>
          <a:xfrm>
            <a:off x="6342926" y="5791200"/>
            <a:ext cx="5034987" cy="923330"/>
          </a:xfrm>
          <a:prstGeom prst="rect">
            <a:avLst/>
          </a:prstGeom>
          <a:noFill/>
        </p:spPr>
        <p:txBody>
          <a:bodyPr wrap="square" rtlCol="0">
            <a:spAutoFit/>
          </a:bodyPr>
          <a:lstStyle/>
          <a:p>
            <a:r>
              <a:rPr lang="en-US" dirty="0" smtClean="0"/>
              <a:t>Note, for simplicity, this algorithm assumes the list has elements in it. A special case would need to be introduced for an empty list to set up the tail pointer.</a:t>
            </a:r>
            <a:endParaRPr lang="en-US" dirty="0"/>
          </a:p>
        </p:txBody>
      </p:sp>
    </p:spTree>
    <p:extLst>
      <p:ext uri="{BB962C8B-B14F-4D97-AF65-F5344CB8AC3E}">
        <p14:creationId xmlns:p14="http://schemas.microsoft.com/office/powerpoint/2010/main" val="7295551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2" name="Rectangle 4"/>
          <p:cNvSpPr>
            <a:spLocks noGrp="1" noChangeArrowheads="1"/>
          </p:cNvSpPr>
          <p:nvPr>
            <p:ph type="title"/>
          </p:nvPr>
        </p:nvSpPr>
        <p:spPr/>
        <p:txBody>
          <a:bodyPr/>
          <a:lstStyle/>
          <a:p>
            <a:r>
              <a:rPr lang="en-US" smtClean="0"/>
              <a:t>Inserting at the Tail</a:t>
            </a:r>
          </a:p>
        </p:txBody>
      </p:sp>
      <mc:AlternateContent xmlns:mc="http://schemas.openxmlformats.org/markup-compatibility/2006" xmlns:a14="http://schemas.microsoft.com/office/drawing/2010/main">
        <mc:Choice Requires="a14">
          <p:sp>
            <p:nvSpPr>
              <p:cNvPr id="4" name="Content Placeholder 3"/>
              <p:cNvSpPr>
                <a:spLocks noGrp="1"/>
              </p:cNvSpPr>
              <p:nvPr>
                <p:ph sz="half" idx="1"/>
              </p:nvPr>
            </p:nvSpPr>
            <p:spPr>
              <a:xfrm>
                <a:off x="886766" y="2249486"/>
                <a:ext cx="5285433" cy="3541714"/>
              </a:xfrm>
            </p:spPr>
            <p:txBody>
              <a:bodyPr>
                <a:normAutofit fontScale="77500" lnSpcReduction="20000"/>
              </a:bodyPr>
              <a:lstStyle/>
              <a:p>
                <a:pPr marL="0" indent="0">
                  <a:buNone/>
                </a:pPr>
                <a:r>
                  <a:rPr lang="en-US" b="1" u="sng" dirty="0" smtClean="0">
                    <a:solidFill>
                      <a:schemeClr val="accent1"/>
                    </a:solidFill>
                    <a:latin typeface="Courier New" panose="02070309020205020404" pitchFamily="49" charset="0"/>
                    <a:cs typeface="Courier New" panose="02070309020205020404" pitchFamily="49" charset="0"/>
                  </a:rPr>
                  <a:t>Algorithm</a:t>
                </a:r>
                <a:r>
                  <a:rPr lang="en-US"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AddLast</a:t>
                </a:r>
                <a:endParaRPr lang="en-US" b="1" dirty="0" smtClean="0">
                  <a:latin typeface="Courier New" panose="02070309020205020404" pitchFamily="49" charset="0"/>
                  <a:cs typeface="Courier New" panose="02070309020205020404" pitchFamily="49" charset="0"/>
                </a:endParaRPr>
              </a:p>
              <a:p>
                <a:pPr marL="0" indent="0">
                  <a:buNone/>
                </a:pPr>
                <a:r>
                  <a:rPr lang="en-US" b="1" dirty="0" smtClean="0">
                    <a:solidFill>
                      <a:schemeClr val="accent1"/>
                    </a:solidFill>
                    <a:latin typeface="Courier New" panose="02070309020205020404" pitchFamily="49" charset="0"/>
                    <a:cs typeface="Courier New" panose="02070309020205020404" pitchFamily="49" charset="0"/>
                  </a:rPr>
                  <a:t>Input</a:t>
                </a:r>
                <a:r>
                  <a:rPr lang="en-US" dirty="0" smtClean="0">
                    <a:latin typeface="Courier New" panose="02070309020205020404" pitchFamily="49" charset="0"/>
                    <a:cs typeface="Courier New" panose="02070309020205020404" pitchFamily="49" charset="0"/>
                  </a:rPr>
                  <a:t>: List </a:t>
                </a:r>
                <a14:m>
                  <m:oMath xmlns:m="http://schemas.openxmlformats.org/officeDocument/2006/math">
                    <m:r>
                      <a:rPr lang="en-US" b="0" i="1" smtClean="0">
                        <a:latin typeface="Cambria Math" panose="02040503050406030204" pitchFamily="18" charset="0"/>
                      </a:rPr>
                      <m:t>𝑙</m:t>
                    </m:r>
                  </m:oMath>
                </a14:m>
                <a:r>
                  <a:rPr lang="en-US" b="0" i="1" dirty="0" smtClean="0">
                    <a:latin typeface="Courier New" panose="02070309020205020404" pitchFamily="49" charset="0"/>
                    <a:cs typeface="Courier New" panose="02070309020205020404" pitchFamily="49" charset="0"/>
                  </a:rPr>
                  <a:t>, </a:t>
                </a:r>
                <a:r>
                  <a:rPr lang="en-US" b="0" dirty="0" smtClean="0">
                    <a:latin typeface="Courier New" panose="02070309020205020404" pitchFamily="49" charset="0"/>
                    <a:cs typeface="Courier New" panose="02070309020205020404" pitchFamily="49" charset="0"/>
                  </a:rPr>
                  <a:t>Element</a:t>
                </a:r>
                <a:r>
                  <a:rPr lang="en-US" b="0" i="1" dirty="0" smtClean="0">
                    <a:latin typeface="Courier New" panose="02070309020205020404" pitchFamily="49" charset="0"/>
                    <a:cs typeface="Courier New" panose="02070309020205020404" pitchFamily="49" charset="0"/>
                  </a:rPr>
                  <a:t> </a:t>
                </a:r>
                <a14:m>
                  <m:oMath xmlns:m="http://schemas.openxmlformats.org/officeDocument/2006/math">
                    <m:r>
                      <a:rPr lang="en-US" b="0" i="1" smtClean="0">
                        <a:latin typeface="Cambria Math" panose="02040503050406030204" pitchFamily="18" charset="0"/>
                      </a:rPr>
                      <m:t>𝑒</m:t>
                    </m:r>
                  </m:oMath>
                </a14:m>
                <a:endParaRPr lang="en-US" b="0" i="1" dirty="0" smtClean="0">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b="0" dirty="0" smtClean="0">
                    <a:latin typeface="Courier New" panose="02070309020205020404" pitchFamily="49" charset="0"/>
                    <a:cs typeface="Courier New" panose="02070309020205020404" pitchFamily="49" charset="0"/>
                  </a:rPr>
                  <a:t>Node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b="0" i="0" dirty="0" smtClean="0">
                    <a:latin typeface="Courier New" panose="02070309020205020404" pitchFamily="49" charset="0"/>
                    <a:cs typeface="Courier New" panose="02070309020205020404" pitchFamily="49" charset="0"/>
                  </a:rPr>
                  <a:t>new Node</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𝑒</m:t>
                        </m:r>
                      </m:e>
                    </m:d>
                  </m:oMath>
                </a14:m>
                <a:r>
                  <a:rPr lang="en-US" dirty="0" smtClean="0">
                    <a:latin typeface="Courier New" panose="02070309020205020404" pitchFamily="49" charset="0"/>
                    <a:cs typeface="Courier New" panose="02070309020205020404" pitchFamily="49" charset="0"/>
                  </a:rPr>
                  <a:t> </a:t>
                </a:r>
                <a:r>
                  <a:rPr lang="en-US" dirty="0" smtClean="0">
                    <a:solidFill>
                      <a:schemeClr val="accent3"/>
                    </a:solidFill>
                    <a:latin typeface="Courier New" panose="02070309020205020404" pitchFamily="49" charset="0"/>
                    <a:cs typeface="Courier New" panose="02070309020205020404" pitchFamily="49" charset="0"/>
                  </a:rPr>
                  <a:t>//Allocate a new node to contain element </a:t>
                </a:r>
                <a14:m>
                  <m:oMath xmlns:m="http://schemas.openxmlformats.org/officeDocument/2006/math">
                    <m:r>
                      <a:rPr lang="en-US" b="0" i="1" smtClean="0">
                        <a:solidFill>
                          <a:schemeClr val="accent3"/>
                        </a:solidFill>
                        <a:latin typeface="Cambria Math" panose="02040503050406030204" pitchFamily="18" charset="0"/>
                      </a:rPr>
                      <m:t>𝑒</m:t>
                    </m:r>
                  </m:oMath>
                </a14:m>
                <a:endParaRPr lang="en-US" dirty="0" smtClean="0">
                  <a:solidFill>
                    <a:schemeClr val="accent3"/>
                  </a:solidFill>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𝑛𝑒𝑥𝑡</m:t>
                    </m:r>
                    <m:r>
                      <a:rPr lang="en-US" b="0" i="1" smtClean="0">
                        <a:latin typeface="Cambria Math" panose="02040503050406030204" pitchFamily="18" charset="0"/>
                      </a:rPr>
                      <m:t>←</m:t>
                    </m:r>
                    <m:r>
                      <a:rPr lang="en-US" b="0" i="1" smtClean="0">
                        <a:solidFill>
                          <a:schemeClr val="accent2"/>
                        </a:solidFill>
                        <a:latin typeface="Cambria Math" panose="02040503050406030204" pitchFamily="18" charset="0"/>
                      </a:rPr>
                      <m:t>𝑛𝑢𝑙𝑙</m:t>
                    </m:r>
                  </m:oMath>
                </a14:m>
                <a:r>
                  <a:rPr lang="en-US" dirty="0" smtClean="0">
                    <a:latin typeface="Courier New" panose="02070309020205020404" pitchFamily="49" charset="0"/>
                    <a:cs typeface="Courier New" panose="02070309020205020404" pitchFamily="49" charset="0"/>
                  </a:rPr>
                  <a:t> </a:t>
                </a:r>
                <a:r>
                  <a:rPr lang="en-US" dirty="0" smtClean="0">
                    <a:solidFill>
                      <a:schemeClr val="accent3"/>
                    </a:solidFill>
                    <a:latin typeface="Courier New" panose="02070309020205020404" pitchFamily="49" charset="0"/>
                    <a:cs typeface="Courier New" panose="02070309020205020404" pitchFamily="49" charset="0"/>
                  </a:rPr>
                  <a:t>//Have new node point to null</a:t>
                </a:r>
              </a:p>
              <a:p>
                <a:pPr marL="457200" indent="-457200">
                  <a:spcBef>
                    <a:spcPts val="0"/>
                  </a:spcBef>
                  <a:buFont typeface="+mj-lt"/>
                  <a:buAutoNum type="arabicPeriod"/>
                </a:pPr>
                <a14:m>
                  <m:oMath xmlns:m="http://schemas.openxmlformats.org/officeDocument/2006/math">
                    <m:r>
                      <a:rPr lang="en-US" b="0" i="1" smtClean="0">
                        <a:latin typeface="Cambria Math" panose="02040503050406030204" pitchFamily="18" charset="0"/>
                      </a:rPr>
                      <m:t>𝑙</m:t>
                    </m:r>
                    <m:r>
                      <a:rPr lang="en-US" b="0" i="1" smtClean="0">
                        <a:latin typeface="Cambria Math" panose="02040503050406030204" pitchFamily="18" charset="0"/>
                      </a:rPr>
                      <m:t>.</m:t>
                    </m:r>
                    <m:r>
                      <a:rPr lang="en-US" b="0" i="1" smtClean="0">
                        <a:latin typeface="Cambria Math" panose="02040503050406030204" pitchFamily="18" charset="0"/>
                      </a:rPr>
                      <m:t>𝑡𝑎𝑖𝑙</m:t>
                    </m:r>
                    <m:r>
                      <a:rPr lang="en-US" b="0" i="1" smtClean="0">
                        <a:latin typeface="Cambria Math" panose="02040503050406030204" pitchFamily="18" charset="0"/>
                      </a:rPr>
                      <m:t>.</m:t>
                    </m:r>
                    <m:r>
                      <a:rPr lang="en-US" b="0" i="1" smtClean="0">
                        <a:latin typeface="Cambria Math" panose="02040503050406030204" pitchFamily="18" charset="0"/>
                      </a:rPr>
                      <m:t>𝑛𝑒𝑥𝑡</m:t>
                    </m:r>
                    <m:r>
                      <a:rPr lang="en-US" b="0" i="1" smtClean="0">
                        <a:latin typeface="Cambria Math" panose="02040503050406030204" pitchFamily="18" charset="0"/>
                      </a:rPr>
                      <m:t>←</m:t>
                    </m:r>
                    <m:r>
                      <a:rPr lang="en-US" b="0" i="1" smtClean="0">
                        <a:latin typeface="Cambria Math" panose="02040503050406030204" pitchFamily="18" charset="0"/>
                      </a:rPr>
                      <m:t>𝑛</m:t>
                    </m:r>
                  </m:oMath>
                </a14:m>
                <a:r>
                  <a:rPr lang="en-US" dirty="0" smtClean="0">
                    <a:latin typeface="Courier New" panose="02070309020205020404" pitchFamily="49" charset="0"/>
                    <a:cs typeface="Courier New" panose="02070309020205020404" pitchFamily="49" charset="0"/>
                  </a:rPr>
                  <a:t> </a:t>
                </a:r>
                <a:r>
                  <a:rPr lang="en-US" dirty="0" smtClean="0">
                    <a:solidFill>
                      <a:schemeClr val="accent3"/>
                    </a:solidFill>
                    <a:latin typeface="Courier New" panose="02070309020205020404" pitchFamily="49" charset="0"/>
                    <a:cs typeface="Courier New" panose="02070309020205020404" pitchFamily="49" charset="0"/>
                  </a:rPr>
                  <a:t>//Have old last node point to new node</a:t>
                </a:r>
              </a:p>
              <a:p>
                <a:pPr marL="457200" indent="-457200">
                  <a:spcBef>
                    <a:spcPts val="0"/>
                  </a:spcBef>
                  <a:buFont typeface="+mj-lt"/>
                  <a:buAutoNum type="arabicPeriod"/>
                </a:pPr>
                <a14:m>
                  <m:oMath xmlns:m="http://schemas.openxmlformats.org/officeDocument/2006/math">
                    <m:r>
                      <a:rPr lang="en-US" b="0" i="1" smtClean="0">
                        <a:latin typeface="Cambria Math" panose="02040503050406030204" pitchFamily="18" charset="0"/>
                      </a:rPr>
                      <m:t>𝑙</m:t>
                    </m:r>
                    <m:r>
                      <a:rPr lang="en-US" b="0" i="1" smtClean="0">
                        <a:latin typeface="Cambria Math" panose="02040503050406030204" pitchFamily="18" charset="0"/>
                      </a:rPr>
                      <m:t>.</m:t>
                    </m:r>
                    <m:r>
                      <a:rPr lang="en-US" b="0" i="1" smtClean="0">
                        <a:latin typeface="Cambria Math" panose="02040503050406030204" pitchFamily="18" charset="0"/>
                      </a:rPr>
                      <m:t>𝑡𝑎𝑖𝑙</m:t>
                    </m:r>
                    <m:r>
                      <a:rPr lang="en-US" b="0" i="1" smtClean="0">
                        <a:latin typeface="Cambria Math" panose="02040503050406030204" pitchFamily="18" charset="0"/>
                      </a:rPr>
                      <m:t>←</m:t>
                    </m:r>
                    <m:r>
                      <a:rPr lang="en-US" b="0" i="1" smtClean="0">
                        <a:latin typeface="Cambria Math" panose="02040503050406030204" pitchFamily="18" charset="0"/>
                      </a:rPr>
                      <m:t>𝑛</m:t>
                    </m:r>
                  </m:oMath>
                </a14:m>
                <a:r>
                  <a:rPr lang="en-US" dirty="0" smtClean="0">
                    <a:latin typeface="Courier New" panose="02070309020205020404" pitchFamily="49" charset="0"/>
                    <a:cs typeface="Courier New" panose="02070309020205020404" pitchFamily="49" charset="0"/>
                  </a:rPr>
                  <a:t> </a:t>
                </a:r>
                <a:r>
                  <a:rPr lang="en-US" dirty="0" smtClean="0">
                    <a:solidFill>
                      <a:schemeClr val="accent3"/>
                    </a:solidFill>
                    <a:latin typeface="Courier New" panose="02070309020205020404" pitchFamily="49" charset="0"/>
                    <a:cs typeface="Courier New" panose="02070309020205020404" pitchFamily="49" charset="0"/>
                  </a:rPr>
                  <a:t>//Update tail to point to new node</a:t>
                </a:r>
              </a:p>
            </p:txBody>
          </p:sp>
        </mc:Choice>
        <mc:Fallback xmlns="">
          <p:sp>
            <p:nvSpPr>
              <p:cNvPr id="4" name="Content Placeholder 3"/>
              <p:cNvSpPr>
                <a:spLocks noGrp="1" noRot="1" noChangeAspect="1" noMove="1" noResize="1" noEditPoints="1" noAdjustHandles="1" noChangeArrowheads="1" noChangeShapeType="1" noTextEdit="1"/>
              </p:cNvSpPr>
              <p:nvPr>
                <p:ph sz="half" idx="1"/>
              </p:nvPr>
            </p:nvSpPr>
            <p:spPr>
              <a:xfrm>
                <a:off x="886766" y="2249486"/>
                <a:ext cx="5285433" cy="3541714"/>
              </a:xfrm>
              <a:blipFill rotWithShape="0">
                <a:blip r:embed="rId2"/>
                <a:stretch>
                  <a:fillRect l="-1615" t="-861" r="-923"/>
                </a:stretch>
              </a:blipFill>
            </p:spPr>
            <p:txBody>
              <a:bodyPr/>
              <a:lstStyle/>
              <a:p>
                <a:r>
                  <a:rPr lang="en-US">
                    <a:noFill/>
                  </a:rPr>
                  <a:t> </a:t>
                </a:r>
              </a:p>
            </p:txBody>
          </p:sp>
        </mc:Fallback>
      </mc:AlternateContent>
      <p:pic>
        <p:nvPicPr>
          <p:cNvPr id="10" name="Content Placeholder 9"/>
          <p:cNvPicPr>
            <a:picLocks noGrp="1" noChangeAspect="1"/>
          </p:cNvPicPr>
          <p:nvPr>
            <p:ph sz="half" idx="2"/>
          </p:nvPr>
        </p:nvPicPr>
        <p:blipFill>
          <a:blip r:embed="rId3"/>
          <a:stretch>
            <a:fillRect/>
          </a:stretch>
        </p:blipFill>
        <p:spPr>
          <a:xfrm>
            <a:off x="6172200" y="2484955"/>
            <a:ext cx="4875213" cy="3070777"/>
          </a:xfrm>
          <a:prstGeom prst="rect">
            <a:avLst/>
          </a:prstGeom>
        </p:spPr>
      </p:pic>
      <p:sp>
        <p:nvSpPr>
          <p:cNvPr id="5" name="TextBox 4"/>
          <p:cNvSpPr txBox="1"/>
          <p:nvPr/>
        </p:nvSpPr>
        <p:spPr>
          <a:xfrm>
            <a:off x="1137212" y="5791200"/>
            <a:ext cx="5182565" cy="923330"/>
          </a:xfrm>
          <a:prstGeom prst="rect">
            <a:avLst/>
          </a:prstGeom>
          <a:noFill/>
        </p:spPr>
        <p:txBody>
          <a:bodyPr wrap="square" rtlCol="0">
            <a:spAutoFit/>
          </a:bodyPr>
          <a:lstStyle/>
          <a:p>
            <a:r>
              <a:rPr lang="en-US" dirty="0" smtClean="0"/>
              <a:t>Note, for simplicity, this algorithm assumes the list has elements in it. A special case would need to be introduced for an empty list to set up the head pointer.</a:t>
            </a:r>
            <a:endParaRPr lang="en-US" dirty="0"/>
          </a:p>
        </p:txBody>
      </p:sp>
    </p:spTree>
    <p:extLst>
      <p:ext uri="{BB962C8B-B14F-4D97-AF65-F5344CB8AC3E}">
        <p14:creationId xmlns:p14="http://schemas.microsoft.com/office/powerpoint/2010/main" val="38372192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smtClean="0"/>
              <a:t>Removing at the Head</a:t>
            </a:r>
            <a:endParaRPr lang="en-US" dirty="0" smtClean="0"/>
          </a:p>
        </p:txBody>
      </p:sp>
      <mc:AlternateContent xmlns:mc="http://schemas.openxmlformats.org/markup-compatibility/2006" xmlns:a14="http://schemas.microsoft.com/office/drawing/2010/main">
        <mc:Choice Requires="a14">
          <p:sp>
            <p:nvSpPr>
              <p:cNvPr id="86027" name="Rectangle 11" descr="Rectangle: Click to edit Master text styles&#10;Second level&#10;Third level&#10;Fourth level&#10;Fifth level"/>
              <p:cNvSpPr>
                <a:spLocks noGrp="1" noChangeArrowheads="1"/>
              </p:cNvSpPr>
              <p:nvPr>
                <p:ph sz="half" idx="1"/>
              </p:nvPr>
            </p:nvSpPr>
            <p:spPr/>
            <p:txBody>
              <a:bodyPr>
                <a:normAutofit fontScale="92500" lnSpcReduction="10000"/>
              </a:bodyPr>
              <a:lstStyle/>
              <a:p>
                <a:pPr marL="0" indent="0">
                  <a:buNone/>
                </a:pPr>
                <a:r>
                  <a:rPr lang="en-US" b="1" u="sng" dirty="0" smtClean="0">
                    <a:solidFill>
                      <a:schemeClr val="accent1"/>
                    </a:solidFill>
                    <a:latin typeface="Courier New" panose="02070309020205020404" pitchFamily="49" charset="0"/>
                    <a:cs typeface="Courier New" panose="02070309020205020404" pitchFamily="49" charset="0"/>
                  </a:rPr>
                  <a:t>Algorithm</a:t>
                </a:r>
                <a:r>
                  <a:rPr lang="en-US"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RemoveFirst</a:t>
                </a:r>
                <a:endParaRPr lang="en-US" b="1" dirty="0" smtClean="0">
                  <a:latin typeface="Courier New" panose="02070309020205020404" pitchFamily="49" charset="0"/>
                  <a:cs typeface="Courier New" panose="02070309020205020404" pitchFamily="49" charset="0"/>
                </a:endParaRPr>
              </a:p>
              <a:p>
                <a:pPr marL="0" indent="0">
                  <a:buNone/>
                </a:pPr>
                <a:r>
                  <a:rPr lang="en-US" b="1" dirty="0" smtClean="0">
                    <a:solidFill>
                      <a:schemeClr val="accent1"/>
                    </a:solidFill>
                    <a:latin typeface="Courier New" panose="02070309020205020404" pitchFamily="49" charset="0"/>
                    <a:cs typeface="Courier New" panose="02070309020205020404" pitchFamily="49" charset="0"/>
                  </a:rPr>
                  <a:t>Input</a:t>
                </a:r>
                <a:r>
                  <a:rPr lang="en-US" dirty="0" smtClean="0">
                    <a:latin typeface="Courier New" panose="02070309020205020404" pitchFamily="49" charset="0"/>
                    <a:cs typeface="Courier New" panose="02070309020205020404" pitchFamily="49" charset="0"/>
                  </a:rPr>
                  <a:t>: List </a:t>
                </a:r>
                <a14:m>
                  <m:oMath xmlns:m="http://schemas.openxmlformats.org/officeDocument/2006/math">
                    <m:r>
                      <a:rPr lang="en-US" b="0" i="1" smtClean="0">
                        <a:latin typeface="Cambria Math" panose="02040503050406030204" pitchFamily="18" charset="0"/>
                      </a:rPr>
                      <m:t>𝑙</m:t>
                    </m:r>
                  </m:oMath>
                </a14:m>
                <a:endParaRPr lang="en-US" dirty="0" smtClean="0">
                  <a:latin typeface="Courier New" panose="02070309020205020404" pitchFamily="49" charset="0"/>
                  <a:cs typeface="Courier New" panose="02070309020205020404" pitchFamily="49" charset="0"/>
                </a:endParaRPr>
              </a:p>
              <a:p>
                <a:pPr marL="457200" indent="-457200">
                  <a:buFont typeface="+mj-lt"/>
                  <a:buAutoNum type="arabicPeriod"/>
                </a:pPr>
                <a14:m>
                  <m:oMath xmlns:m="http://schemas.openxmlformats.org/officeDocument/2006/math">
                    <m:r>
                      <a:rPr lang="en-US" b="0" i="1" smtClean="0">
                        <a:latin typeface="Cambria Math" panose="02040503050406030204" pitchFamily="18" charset="0"/>
                      </a:rPr>
                      <m:t>𝑙</m:t>
                    </m:r>
                    <m:r>
                      <a:rPr lang="en-US" b="0" i="1" smtClean="0">
                        <a:latin typeface="Cambria Math" panose="02040503050406030204" pitchFamily="18" charset="0"/>
                      </a:rPr>
                      <m:t>.</m:t>
                    </m:r>
                    <m:r>
                      <a:rPr lang="en-US" b="0" i="1" smtClean="0">
                        <a:latin typeface="Cambria Math" panose="02040503050406030204" pitchFamily="18" charset="0"/>
                      </a:rPr>
                      <m:t>h𝑒𝑎𝑑</m:t>
                    </m:r>
                    <m:r>
                      <a:rPr lang="en-US" b="0" i="1" smtClean="0">
                        <a:latin typeface="Cambria Math" panose="02040503050406030204" pitchFamily="18" charset="0"/>
                      </a:rPr>
                      <m:t>←</m:t>
                    </m:r>
                    <m:r>
                      <a:rPr lang="en-US" b="0" i="1" smtClean="0">
                        <a:latin typeface="Cambria Math" panose="02040503050406030204" pitchFamily="18" charset="0"/>
                      </a:rPr>
                      <m:t>𝑙</m:t>
                    </m:r>
                    <m:r>
                      <a:rPr lang="en-US" b="0" i="1" smtClean="0">
                        <a:latin typeface="Cambria Math" panose="02040503050406030204" pitchFamily="18" charset="0"/>
                      </a:rPr>
                      <m:t>.</m:t>
                    </m:r>
                    <m:r>
                      <a:rPr lang="en-US" b="0" i="1" smtClean="0">
                        <a:latin typeface="Cambria Math" panose="02040503050406030204" pitchFamily="18" charset="0"/>
                      </a:rPr>
                      <m:t>h𝑒𝑎𝑑</m:t>
                    </m:r>
                    <m:r>
                      <a:rPr lang="en-US" b="0" i="1" smtClean="0">
                        <a:latin typeface="Cambria Math" panose="02040503050406030204" pitchFamily="18" charset="0"/>
                      </a:rPr>
                      <m:t>.</m:t>
                    </m:r>
                    <m:r>
                      <a:rPr lang="en-US" b="0" i="1" smtClean="0">
                        <a:latin typeface="Cambria Math" panose="02040503050406030204" pitchFamily="18" charset="0"/>
                      </a:rPr>
                      <m:t>𝑛𝑒𝑥𝑡</m:t>
                    </m:r>
                  </m:oMath>
                </a14:m>
                <a:r>
                  <a:rPr lang="en-US" dirty="0" smtClean="0">
                    <a:latin typeface="Courier New" panose="02070309020205020404" pitchFamily="49" charset="0"/>
                    <a:cs typeface="Courier New" panose="02070309020205020404" pitchFamily="49" charset="0"/>
                  </a:rPr>
                  <a:t> </a:t>
                </a:r>
                <a:r>
                  <a:rPr lang="en-US" dirty="0" smtClean="0">
                    <a:solidFill>
                      <a:schemeClr val="accent3"/>
                    </a:solidFill>
                    <a:latin typeface="Courier New" panose="02070309020205020404" pitchFamily="49" charset="0"/>
                    <a:cs typeface="Courier New" panose="02070309020205020404" pitchFamily="49" charset="0"/>
                  </a:rPr>
                  <a:t>//Update head to point to next node in the list</a:t>
                </a:r>
              </a:p>
              <a:p>
                <a:pPr marL="457200" indent="-457200">
                  <a:buFont typeface="+mj-lt"/>
                  <a:buAutoNum type="arabicPeriod"/>
                </a:pPr>
                <a:r>
                  <a:rPr lang="en-US" dirty="0" smtClean="0">
                    <a:latin typeface="Courier New" panose="02070309020205020404" pitchFamily="49" charset="0"/>
                    <a:cs typeface="Courier New" panose="02070309020205020404" pitchFamily="49" charset="0"/>
                  </a:rPr>
                  <a:t>Allow garbage collector to reclaim the former first node</a:t>
                </a:r>
                <a:endParaRPr lang="en-US" dirty="0">
                  <a:latin typeface="Courier New" panose="02070309020205020404" pitchFamily="49" charset="0"/>
                  <a:cs typeface="Courier New" panose="02070309020205020404" pitchFamily="49" charset="0"/>
                </a:endParaRPr>
              </a:p>
            </p:txBody>
          </p:sp>
        </mc:Choice>
        <mc:Fallback xmlns="">
          <p:sp>
            <p:nvSpPr>
              <p:cNvPr id="86027" name="Rectangle 11" descr="Rectangle: Click to edit Master text styles&#10;Second level&#10;Third level&#10;Fourth level&#10;Fifth level"/>
              <p:cNvSpPr>
                <a:spLocks noGrp="1" noRot="1" noChangeAspect="1" noMove="1" noResize="1" noEditPoints="1" noAdjustHandles="1" noChangeArrowheads="1" noChangeShapeType="1" noTextEdit="1"/>
              </p:cNvSpPr>
              <p:nvPr>
                <p:ph sz="half" idx="1"/>
              </p:nvPr>
            </p:nvSpPr>
            <p:spPr>
              <a:blipFill rotWithShape="0">
                <a:blip r:embed="rId2"/>
                <a:stretch>
                  <a:fillRect l="-2375" t="-344" r="-4625" b="-172"/>
                </a:stretch>
              </a:blipFill>
            </p:spPr>
            <p:txBody>
              <a:bodyPr/>
              <a:lstStyle/>
              <a:p>
                <a:r>
                  <a:rPr lang="en-US">
                    <a:noFill/>
                  </a:rPr>
                  <a:t> </a:t>
                </a:r>
              </a:p>
            </p:txBody>
          </p:sp>
        </mc:Fallback>
      </mc:AlternateContent>
      <p:pic>
        <p:nvPicPr>
          <p:cNvPr id="10" name="Content Placeholder 9"/>
          <p:cNvPicPr>
            <a:picLocks noGrp="1" noChangeAspect="1"/>
          </p:cNvPicPr>
          <p:nvPr>
            <p:ph sz="half" idx="2"/>
          </p:nvPr>
        </p:nvPicPr>
        <p:blipFill rotWithShape="1">
          <a:blip r:embed="rId3"/>
          <a:srcRect l="1115"/>
          <a:stretch/>
        </p:blipFill>
        <p:spPr>
          <a:xfrm>
            <a:off x="6322671" y="881968"/>
            <a:ext cx="4875213" cy="3406230"/>
          </a:xfrm>
          <a:prstGeom prst="rect">
            <a:avLst/>
          </a:prstGeom>
        </p:spPr>
      </p:pic>
      <p:sp>
        <p:nvSpPr>
          <p:cNvPr id="2" name="TextBox 1"/>
          <p:cNvSpPr txBox="1"/>
          <p:nvPr/>
        </p:nvSpPr>
        <p:spPr>
          <a:xfrm>
            <a:off x="6019799" y="4313872"/>
            <a:ext cx="5680276" cy="1477328"/>
          </a:xfrm>
          <a:prstGeom prst="rect">
            <a:avLst/>
          </a:prstGeom>
          <a:noFill/>
        </p:spPr>
        <p:txBody>
          <a:bodyPr wrap="square" rtlCol="0">
            <a:spAutoFit/>
          </a:bodyPr>
          <a:lstStyle/>
          <a:p>
            <a:r>
              <a:rPr lang="en-US" dirty="0" smtClean="0"/>
              <a:t>Note, a garbage collector is not found in all languages you may need to deal with memory deallocation yourself. In this class, we will stick to the Java way. However, note, the garbage collector is complex, so to help it perform at its best you typically set all pointers of a node to null.</a:t>
            </a:r>
            <a:endParaRPr lang="en-US" dirty="0"/>
          </a:p>
        </p:txBody>
      </p:sp>
      <p:sp>
        <p:nvSpPr>
          <p:cNvPr id="6" name="TextBox 5"/>
          <p:cNvSpPr txBox="1"/>
          <p:nvPr/>
        </p:nvSpPr>
        <p:spPr>
          <a:xfrm>
            <a:off x="1141410" y="5791200"/>
            <a:ext cx="5514033" cy="923330"/>
          </a:xfrm>
          <a:prstGeom prst="rect">
            <a:avLst/>
          </a:prstGeom>
          <a:noFill/>
        </p:spPr>
        <p:txBody>
          <a:bodyPr wrap="square" rtlCol="0">
            <a:spAutoFit/>
          </a:bodyPr>
          <a:lstStyle/>
          <a:p>
            <a:r>
              <a:rPr lang="en-US" dirty="0" smtClean="0"/>
              <a:t>Note, for simplicity, this algorithm assumes the list has elements in it and does not return the removed element. Extra logic would be added in a real implementation..</a:t>
            </a:r>
            <a:endParaRPr lang="en-US" dirty="0"/>
          </a:p>
        </p:txBody>
      </p:sp>
    </p:spTree>
    <p:extLst>
      <p:ext uri="{BB962C8B-B14F-4D97-AF65-F5344CB8AC3E}">
        <p14:creationId xmlns:p14="http://schemas.microsoft.com/office/powerpoint/2010/main" val="42489096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a:t>
            </a:r>
            <a:endParaRPr lang="en-US" dirty="0"/>
          </a:p>
        </p:txBody>
      </p:sp>
      <p:sp>
        <p:nvSpPr>
          <p:cNvPr id="5" name="Content Placeholder 4"/>
          <p:cNvSpPr>
            <a:spLocks noGrp="1"/>
          </p:cNvSpPr>
          <p:nvPr>
            <p:ph idx="1"/>
          </p:nvPr>
        </p:nvSpPr>
        <p:spPr/>
        <p:txBody>
          <a:bodyPr/>
          <a:lstStyle/>
          <a:p>
            <a:r>
              <a:rPr lang="en-US" dirty="0" smtClean="0"/>
              <a:t>Write an algorithm for finding the second-to-last node in a singly-linked list. The last node is indicated by a null next reference.</a:t>
            </a:r>
            <a:endParaRPr lang="en-US" dirty="0"/>
          </a:p>
        </p:txBody>
      </p:sp>
    </p:spTree>
    <p:extLst>
      <p:ext uri="{BB962C8B-B14F-4D97-AF65-F5344CB8AC3E}">
        <p14:creationId xmlns:p14="http://schemas.microsoft.com/office/powerpoint/2010/main" val="23395135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smtClean="0"/>
              <a:t>Removing at the Tail </a:t>
            </a:r>
            <a:endParaRPr lang="en-US" dirty="0" smtClean="0"/>
          </a:p>
        </p:txBody>
      </p:sp>
      <p:sp>
        <p:nvSpPr>
          <p:cNvPr id="91139" name="Rectangle 3" descr="Rectangle: Click to edit Master text styles&#10;Second level&#10;Third level&#10;Fourth level&#10;Fifth level"/>
          <p:cNvSpPr>
            <a:spLocks noGrp="1" noChangeArrowheads="1"/>
          </p:cNvSpPr>
          <p:nvPr>
            <p:ph idx="1"/>
          </p:nvPr>
        </p:nvSpPr>
        <p:spPr/>
        <p:txBody>
          <a:bodyPr/>
          <a:lstStyle/>
          <a:p>
            <a:r>
              <a:rPr lang="en-US" smtClean="0"/>
              <a:t>Removing at the tail of a singly linked list is not efficient!</a:t>
            </a:r>
          </a:p>
          <a:p>
            <a:r>
              <a:rPr lang="en-US" smtClean="0"/>
              <a:t>There is no constant-time way to update the tail to point to the previous node</a:t>
            </a:r>
            <a:endParaRPr lang="en-US" dirty="0"/>
          </a:p>
        </p:txBody>
      </p:sp>
      <p:pic>
        <p:nvPicPr>
          <p:cNvPr id="3" name="Picture 2"/>
          <p:cNvPicPr>
            <a:picLocks noChangeAspect="1"/>
          </p:cNvPicPr>
          <p:nvPr/>
        </p:nvPicPr>
        <p:blipFill>
          <a:blip r:embed="rId2"/>
          <a:stretch>
            <a:fillRect/>
          </a:stretch>
        </p:blipFill>
        <p:spPr>
          <a:xfrm>
            <a:off x="1828800" y="4267200"/>
            <a:ext cx="8610600" cy="1321930"/>
          </a:xfrm>
          <a:prstGeom prst="rect">
            <a:avLst/>
          </a:prstGeom>
        </p:spPr>
      </p:pic>
    </p:spTree>
    <p:extLst>
      <p:ext uri="{BB962C8B-B14F-4D97-AF65-F5344CB8AC3E}">
        <p14:creationId xmlns:p14="http://schemas.microsoft.com/office/powerpoint/2010/main" val="9241227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Review</a:t>
            </a:r>
            <a:endParaRPr lang="en-US" dirty="0"/>
          </a:p>
        </p:txBody>
      </p:sp>
      <p:sp>
        <p:nvSpPr>
          <p:cNvPr id="5" name="Text Placeholder 4"/>
          <p:cNvSpPr>
            <a:spLocks noGrp="1"/>
          </p:cNvSpPr>
          <p:nvPr>
            <p:ph type="body" idx="1"/>
          </p:nvPr>
        </p:nvSpPr>
        <p:spPr/>
        <p:txBody>
          <a:bodyPr/>
          <a:lstStyle/>
          <a:p>
            <a:r>
              <a:rPr lang="en-US" dirty="0" smtClean="0"/>
              <a:t>Computing, Data, and Memory</a:t>
            </a:r>
            <a:endParaRPr lang="en-US" dirty="0"/>
          </a:p>
        </p:txBody>
      </p:sp>
    </p:spTree>
    <p:extLst>
      <p:ext uri="{BB962C8B-B14F-4D97-AF65-F5344CB8AC3E}">
        <p14:creationId xmlns:p14="http://schemas.microsoft.com/office/powerpoint/2010/main" val="34561476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Java Singly linked list of </a:t>
            </a:r>
            <a:r>
              <a:rPr lang="en-US" dirty="0" err="1" smtClean="0"/>
              <a:t>int</a:t>
            </a:r>
            <a:endParaRPr lang="en-US" dirty="0"/>
          </a:p>
        </p:txBody>
      </p:sp>
      <p:sp>
        <p:nvSpPr>
          <p:cNvPr id="4" name="Content Placeholder 3"/>
          <p:cNvSpPr>
            <a:spLocks noGrp="1"/>
          </p:cNvSpPr>
          <p:nvPr>
            <p:ph sz="half" idx="1"/>
          </p:nvPr>
        </p:nvSpPr>
        <p:spPr>
          <a:xfrm>
            <a:off x="1141413" y="1770927"/>
            <a:ext cx="4878389" cy="5087073"/>
          </a:xfrm>
        </p:spPr>
        <p:txBody>
          <a:bodyPr>
            <a:normAutofit fontScale="55000" lnSpcReduction="20000"/>
          </a:bodyPr>
          <a:lstStyle/>
          <a:p>
            <a:pPr marL="0" indent="0">
              <a:spcBef>
                <a:spcPts val="0"/>
              </a:spcBef>
              <a:buNone/>
            </a:pPr>
            <a:r>
              <a:rPr lang="en-US" dirty="0" smtClean="0">
                <a:solidFill>
                  <a:schemeClr val="accent3"/>
                </a:solidFill>
                <a:latin typeface="Courier New" panose="02070309020205020404" pitchFamily="49" charset="0"/>
                <a:cs typeface="Courier New" panose="02070309020205020404" pitchFamily="49" charset="0"/>
              </a:rPr>
              <a:t>// Nest this class inside of Linked list</a:t>
            </a:r>
          </a:p>
          <a:p>
            <a:pPr marL="0" indent="0">
              <a:spcBef>
                <a:spcPts val="0"/>
              </a:spcBef>
              <a:buNone/>
            </a:pPr>
            <a:r>
              <a:rPr lang="en-US" b="1" dirty="0" smtClean="0">
                <a:solidFill>
                  <a:schemeClr val="accent1"/>
                </a:solidFill>
                <a:latin typeface="Courier New" panose="02070309020205020404" pitchFamily="49" charset="0"/>
                <a:cs typeface="Courier New" panose="02070309020205020404" pitchFamily="49" charset="0"/>
              </a:rPr>
              <a:t>private static class </a:t>
            </a:r>
            <a:r>
              <a:rPr lang="en-US" b="1" dirty="0" smtClean="0">
                <a:latin typeface="Courier New" panose="02070309020205020404" pitchFamily="49" charset="0"/>
                <a:cs typeface="Courier New" panose="02070309020205020404" pitchFamily="49" charset="0"/>
              </a:rPr>
              <a:t>Node</a:t>
            </a:r>
            <a:r>
              <a:rPr lang="en-US" dirty="0" smtClean="0">
                <a:latin typeface="Courier New" panose="02070309020205020404" pitchFamily="49" charset="0"/>
                <a:cs typeface="Courier New" panose="02070309020205020404" pitchFamily="49" charset="0"/>
              </a:rPr>
              <a:t> {</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dirty="0" smtClean="0">
                <a:solidFill>
                  <a:schemeClr val="accent3"/>
                </a:solidFill>
                <a:latin typeface="Courier New" panose="02070309020205020404" pitchFamily="49" charset="0"/>
                <a:cs typeface="Courier New" panose="02070309020205020404" pitchFamily="49" charset="0"/>
              </a:rPr>
              <a:t>// Private data</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solidFill>
                  <a:schemeClr val="accent1"/>
                </a:solidFill>
                <a:latin typeface="Courier New" panose="02070309020205020404" pitchFamily="49" charset="0"/>
                <a:cs typeface="Courier New" panose="02070309020205020404" pitchFamily="49" charset="0"/>
              </a:rPr>
              <a:t>private </a:t>
            </a:r>
            <a:r>
              <a:rPr lang="en-US" b="1" dirty="0" err="1" smtClean="0">
                <a:solidFill>
                  <a:schemeClr val="accent1"/>
                </a:solidFill>
                <a:latin typeface="Courier New" panose="02070309020205020404" pitchFamily="49" charset="0"/>
                <a:cs typeface="Courier New" panose="02070309020205020404" pitchFamily="49" charset="0"/>
              </a:rPr>
              <a:t>int</a:t>
            </a:r>
            <a:r>
              <a:rPr lang="en-US" b="1" dirty="0" smtClean="0">
                <a:solidFill>
                  <a:schemeClr val="accent1"/>
                </a:solidFill>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elem</a:t>
            </a:r>
            <a:r>
              <a:rPr lang="en-US" dirty="0" smtClean="0">
                <a:latin typeface="Courier New" panose="02070309020205020404" pitchFamily="49" charset="0"/>
                <a:cs typeface="Courier New" panose="02070309020205020404" pitchFamily="49" charset="0"/>
              </a:rPr>
              <a:t>;  </a:t>
            </a:r>
            <a:r>
              <a:rPr lang="en-US" dirty="0" smtClean="0">
                <a:solidFill>
                  <a:schemeClr val="accent3"/>
                </a:solidFill>
                <a:latin typeface="Courier New" panose="02070309020205020404" pitchFamily="49" charset="0"/>
                <a:cs typeface="Courier New" panose="02070309020205020404" pitchFamily="49" charset="0"/>
              </a:rPr>
              <a:t>// Element</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solidFill>
                  <a:schemeClr val="accent1"/>
                </a:solidFill>
                <a:latin typeface="Courier New" panose="02070309020205020404" pitchFamily="49" charset="0"/>
                <a:cs typeface="Courier New" panose="02070309020205020404" pitchFamily="49" charset="0"/>
              </a:rPr>
              <a:t>private</a:t>
            </a:r>
            <a:r>
              <a:rPr lang="en-US" dirty="0" smtClean="0">
                <a:latin typeface="Courier New" panose="02070309020205020404" pitchFamily="49" charset="0"/>
                <a:cs typeface="Courier New" panose="02070309020205020404" pitchFamily="49" charset="0"/>
              </a:rPr>
              <a:t> Node next; </a:t>
            </a:r>
            <a:r>
              <a:rPr lang="en-US" dirty="0" smtClean="0">
                <a:solidFill>
                  <a:schemeClr val="accent3"/>
                </a:solidFill>
                <a:latin typeface="Courier New" panose="02070309020205020404" pitchFamily="49" charset="0"/>
                <a:cs typeface="Courier New" panose="02070309020205020404" pitchFamily="49" charset="0"/>
              </a:rPr>
              <a:t>// Next node (link)</a:t>
            </a:r>
          </a:p>
          <a:p>
            <a:pPr marL="0" indent="0">
              <a:spcBef>
                <a:spcPts val="0"/>
              </a:spcBef>
              <a:buNone/>
            </a:pPr>
            <a:endParaRPr lang="en-US" dirty="0" smtClean="0">
              <a:latin typeface="Courier New" panose="02070309020205020404" pitchFamily="49" charset="0"/>
              <a:cs typeface="Courier New" panose="02070309020205020404" pitchFamily="49" charset="0"/>
            </a:endParaRP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dirty="0" smtClean="0">
                <a:solidFill>
                  <a:schemeClr val="accent3"/>
                </a:solidFill>
                <a:latin typeface="Courier New" panose="02070309020205020404" pitchFamily="49" charset="0"/>
                <a:cs typeface="Courier New" panose="02070309020205020404" pitchFamily="49" charset="0"/>
              </a:rPr>
              <a:t>// Constructor</a:t>
            </a:r>
            <a:endParaRPr lang="en-US" dirty="0">
              <a:solidFill>
                <a:schemeClr val="accent3"/>
              </a:solidFill>
              <a:latin typeface="Courier New" panose="02070309020205020404" pitchFamily="49" charset="0"/>
              <a:cs typeface="Courier New" panose="02070309020205020404" pitchFamily="49" charset="0"/>
            </a:endParaRPr>
          </a:p>
          <a:p>
            <a:pPr marL="0" indent="0">
              <a:spcBef>
                <a:spcPts val="0"/>
              </a:spcBef>
              <a:buNone/>
            </a:pPr>
            <a:r>
              <a:rPr lang="en-US" dirty="0" smtClean="0">
                <a:latin typeface="Courier New" panose="02070309020205020404" pitchFamily="49" charset="0"/>
                <a:cs typeface="Courier New" panose="02070309020205020404" pitchFamily="49" charset="0"/>
              </a:rPr>
              <a:t>  </a:t>
            </a:r>
            <a:r>
              <a:rPr lang="en-US" b="1" dirty="0" smtClean="0">
                <a:solidFill>
                  <a:schemeClr val="accent1"/>
                </a:solidFill>
                <a:latin typeface="Courier New" panose="02070309020205020404" pitchFamily="49" charset="0"/>
                <a:cs typeface="Courier New" panose="02070309020205020404" pitchFamily="49" charset="0"/>
              </a:rPr>
              <a:t>public</a:t>
            </a:r>
            <a:r>
              <a:rPr lang="en-US"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Node</a:t>
            </a:r>
            <a:r>
              <a:rPr lang="en-US" dirty="0" smtClean="0">
                <a:latin typeface="Courier New" panose="02070309020205020404" pitchFamily="49" charset="0"/>
                <a:cs typeface="Courier New" panose="02070309020205020404" pitchFamily="49" charset="0"/>
              </a:rPr>
              <a:t>(</a:t>
            </a:r>
            <a:r>
              <a:rPr lang="en-US" b="1" dirty="0" err="1" smtClean="0">
                <a:solidFill>
                  <a:schemeClr val="accent1"/>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e, </a:t>
            </a:r>
            <a:r>
              <a:rPr lang="en-US" b="1" dirty="0" smtClean="0">
                <a:latin typeface="Courier New" panose="02070309020205020404" pitchFamily="49" charset="0"/>
                <a:cs typeface="Courier New" panose="02070309020205020404" pitchFamily="49" charset="0"/>
              </a:rPr>
              <a:t>Node</a:t>
            </a:r>
            <a:r>
              <a:rPr lang="en-US" dirty="0" smtClean="0">
                <a:latin typeface="Courier New" panose="02070309020205020404" pitchFamily="49" charset="0"/>
                <a:cs typeface="Courier New" panose="02070309020205020404" pitchFamily="49" charset="0"/>
              </a:rPr>
              <a:t> n) {</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elem</a:t>
            </a:r>
            <a:r>
              <a:rPr lang="en-US" dirty="0" smtClean="0">
                <a:latin typeface="Courier New" panose="02070309020205020404" pitchFamily="49" charset="0"/>
                <a:cs typeface="Courier New" panose="02070309020205020404" pitchFamily="49" charset="0"/>
              </a:rPr>
              <a:t> = e;</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next = n;</a:t>
            </a:r>
          </a:p>
          <a:p>
            <a:pPr marL="0" indent="0">
              <a:spcBef>
                <a:spcPts val="0"/>
              </a:spcBef>
              <a:buNone/>
            </a:pPr>
            <a:r>
              <a:rPr lang="en-US" dirty="0" smtClean="0">
                <a:latin typeface="Courier New" panose="02070309020205020404" pitchFamily="49" charset="0"/>
                <a:cs typeface="Courier New" panose="02070309020205020404" pitchFamily="49" charset="0"/>
              </a:rPr>
              <a:t>  }</a:t>
            </a:r>
          </a:p>
          <a:p>
            <a:pPr marL="0" indent="0">
              <a:spcBef>
                <a:spcPts val="0"/>
              </a:spcBef>
              <a:buNone/>
            </a:pPr>
            <a:endParaRPr lang="en-US" dirty="0" smtClean="0">
              <a:latin typeface="Courier New" panose="02070309020205020404" pitchFamily="49" charset="0"/>
              <a:cs typeface="Courier New" panose="02070309020205020404" pitchFamily="49" charset="0"/>
            </a:endParaRP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dirty="0" smtClean="0">
                <a:solidFill>
                  <a:schemeClr val="accent3"/>
                </a:solidFill>
                <a:latin typeface="Courier New" panose="02070309020205020404" pitchFamily="49" charset="0"/>
                <a:cs typeface="Courier New" panose="02070309020205020404" pitchFamily="49" charset="0"/>
              </a:rPr>
              <a:t>// Accessors</a:t>
            </a:r>
            <a:endParaRPr lang="en-US" dirty="0">
              <a:solidFill>
                <a:schemeClr val="accent3"/>
              </a:solidFill>
              <a:latin typeface="Courier New" panose="02070309020205020404" pitchFamily="49" charset="0"/>
              <a:cs typeface="Courier New" panose="02070309020205020404" pitchFamily="49" charset="0"/>
            </a:endParaRPr>
          </a:p>
          <a:p>
            <a:pPr marL="0" indent="0">
              <a:spcBef>
                <a:spcPts val="0"/>
              </a:spcBef>
              <a:buNone/>
            </a:pPr>
            <a:r>
              <a:rPr lang="en-US" dirty="0" smtClean="0">
                <a:latin typeface="Courier New" panose="02070309020205020404" pitchFamily="49" charset="0"/>
                <a:cs typeface="Courier New" panose="02070309020205020404" pitchFamily="49" charset="0"/>
              </a:rPr>
              <a:t>  </a:t>
            </a:r>
            <a:r>
              <a:rPr lang="en-US" b="1" dirty="0" smtClean="0">
                <a:solidFill>
                  <a:schemeClr val="accent1"/>
                </a:solidFill>
                <a:latin typeface="Courier New" panose="02070309020205020404" pitchFamily="49" charset="0"/>
                <a:cs typeface="Courier New" panose="02070309020205020404" pitchFamily="49" charset="0"/>
              </a:rPr>
              <a:t>public </a:t>
            </a:r>
            <a:r>
              <a:rPr lang="en-US" b="1" dirty="0" err="1" smtClean="0">
                <a:solidFill>
                  <a:schemeClr val="accent1"/>
                </a:solidFill>
                <a:latin typeface="Courier New" panose="02070309020205020404" pitchFamily="49" charset="0"/>
                <a:cs typeface="Courier New" panose="02070309020205020404" pitchFamily="49" charset="0"/>
              </a:rPr>
              <a:t>int</a:t>
            </a:r>
            <a:r>
              <a:rPr lang="en-US" b="1" dirty="0" smtClean="0">
                <a:solidFill>
                  <a:schemeClr val="accent1"/>
                </a:solidFill>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getElement</a:t>
            </a:r>
            <a:r>
              <a:rPr lang="en-US" dirty="0" smtClean="0">
                <a:latin typeface="Courier New" panose="02070309020205020404" pitchFamily="49" charset="0"/>
                <a:cs typeface="Courier New" panose="02070309020205020404" pitchFamily="49" charset="0"/>
              </a:rPr>
              <a:t>() {</a:t>
            </a:r>
            <a:r>
              <a:rPr lang="en-US" b="1" dirty="0" smtClean="0">
                <a:solidFill>
                  <a:schemeClr val="accent1"/>
                </a:solidFill>
                <a:latin typeface="Courier New" panose="02070309020205020404" pitchFamily="49" charset="0"/>
                <a:cs typeface="Courier New" panose="02070309020205020404" pitchFamily="49" charset="0"/>
              </a:rPr>
              <a:t>return</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elem</a:t>
            </a:r>
            <a:r>
              <a:rPr lang="en-US" dirty="0" smtClean="0">
                <a:latin typeface="Courier New" panose="02070309020205020404" pitchFamily="49" charset="0"/>
                <a:cs typeface="Courier New" panose="02070309020205020404" pitchFamily="49" charset="0"/>
              </a:rPr>
              <a:t>;}</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solidFill>
                  <a:schemeClr val="accent1"/>
                </a:solidFill>
                <a:latin typeface="Courier New" panose="02070309020205020404" pitchFamily="49" charset="0"/>
                <a:cs typeface="Courier New" panose="02070309020205020404" pitchFamily="49" charset="0"/>
              </a:rPr>
              <a:t>public</a:t>
            </a:r>
            <a:r>
              <a:rPr lang="en-US"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Node</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getNext</a:t>
            </a:r>
            <a:r>
              <a:rPr lang="en-US" dirty="0" smtClean="0">
                <a:latin typeface="Courier New" panose="02070309020205020404" pitchFamily="49" charset="0"/>
                <a:cs typeface="Courier New" panose="02070309020205020404" pitchFamily="49" charset="0"/>
              </a:rPr>
              <a:t>() {</a:t>
            </a:r>
            <a:r>
              <a:rPr lang="en-US" b="1" dirty="0" smtClean="0">
                <a:solidFill>
                  <a:schemeClr val="accent1"/>
                </a:solidFill>
                <a:latin typeface="Courier New" panose="02070309020205020404" pitchFamily="49" charset="0"/>
                <a:cs typeface="Courier New" panose="02070309020205020404" pitchFamily="49" charset="0"/>
              </a:rPr>
              <a:t>return</a:t>
            </a:r>
            <a:r>
              <a:rPr lang="en-US" dirty="0" smtClean="0">
                <a:latin typeface="Courier New" panose="02070309020205020404" pitchFamily="49" charset="0"/>
                <a:cs typeface="Courier New" panose="02070309020205020404" pitchFamily="49" charset="0"/>
              </a:rPr>
              <a:t> next;}</a:t>
            </a:r>
          </a:p>
          <a:p>
            <a:pPr marL="0" indent="0">
              <a:spcBef>
                <a:spcPts val="0"/>
              </a:spcBef>
              <a:buNone/>
            </a:pPr>
            <a:r>
              <a:rPr lang="en-US" dirty="0">
                <a:latin typeface="Courier New" panose="02070309020205020404" pitchFamily="49" charset="0"/>
                <a:cs typeface="Courier New" panose="02070309020205020404" pitchFamily="49" charset="0"/>
              </a:rPr>
              <a:t>}</a:t>
            </a:r>
          </a:p>
        </p:txBody>
      </p:sp>
      <p:sp>
        <p:nvSpPr>
          <p:cNvPr id="5" name="Content Placeholder 4"/>
          <p:cNvSpPr>
            <a:spLocks noGrp="1"/>
          </p:cNvSpPr>
          <p:nvPr>
            <p:ph sz="half" idx="2"/>
          </p:nvPr>
        </p:nvSpPr>
        <p:spPr>
          <a:xfrm>
            <a:off x="6172200" y="1770927"/>
            <a:ext cx="4875211" cy="5087073"/>
          </a:xfrm>
        </p:spPr>
        <p:txBody>
          <a:bodyPr>
            <a:normAutofit fontScale="55000" lnSpcReduction="20000"/>
          </a:bodyPr>
          <a:lstStyle/>
          <a:p>
            <a:pPr marL="0" indent="0">
              <a:spcBef>
                <a:spcPts val="0"/>
              </a:spcBef>
              <a:buNone/>
            </a:pPr>
            <a:r>
              <a:rPr lang="en-US" b="1" dirty="0" smtClean="0">
                <a:solidFill>
                  <a:schemeClr val="accent1"/>
                </a:solidFill>
                <a:latin typeface="Courier New" panose="02070309020205020404" pitchFamily="49" charset="0"/>
                <a:cs typeface="Courier New" panose="02070309020205020404" pitchFamily="49" charset="0"/>
              </a:rPr>
              <a:t>public class </a:t>
            </a:r>
            <a:r>
              <a:rPr lang="en-US" b="1" dirty="0" err="1" smtClean="0">
                <a:latin typeface="Courier New" panose="02070309020205020404" pitchFamily="49" charset="0"/>
                <a:cs typeface="Courier New" panose="02070309020205020404" pitchFamily="49" charset="0"/>
              </a:rPr>
              <a:t>LinkedList</a:t>
            </a:r>
            <a:r>
              <a:rPr lang="en-US" dirty="0" smtClean="0">
                <a:latin typeface="Courier New" panose="02070309020205020404" pitchFamily="49" charset="0"/>
                <a:cs typeface="Courier New" panose="02070309020205020404" pitchFamily="49" charset="0"/>
              </a:rPr>
              <a:t> {</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dirty="0" smtClean="0">
                <a:solidFill>
                  <a:schemeClr val="accent3"/>
                </a:solidFill>
                <a:latin typeface="Courier New" panose="02070309020205020404" pitchFamily="49" charset="0"/>
                <a:cs typeface="Courier New" panose="02070309020205020404" pitchFamily="49" charset="0"/>
              </a:rPr>
              <a:t>/* Place node class here */</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p>
          <a:p>
            <a:pPr marL="0" indent="0">
              <a:spcBef>
                <a:spcPts val="0"/>
              </a:spcBef>
              <a:buNone/>
            </a:pPr>
            <a:r>
              <a:rPr lang="en-US" dirty="0" smtClean="0">
                <a:latin typeface="Courier New" panose="02070309020205020404" pitchFamily="49" charset="0"/>
                <a:cs typeface="Courier New" panose="02070309020205020404" pitchFamily="49" charset="0"/>
              </a:rPr>
              <a:t>  </a:t>
            </a:r>
            <a:r>
              <a:rPr lang="en-US" dirty="0" smtClean="0">
                <a:solidFill>
                  <a:schemeClr val="accent3"/>
                </a:solidFill>
                <a:latin typeface="Courier New" panose="02070309020205020404" pitchFamily="49" charset="0"/>
                <a:cs typeface="Courier New" panose="02070309020205020404" pitchFamily="49" charset="0"/>
              </a:rPr>
              <a:t>// Private data</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solidFill>
                  <a:schemeClr val="accent1"/>
                </a:solidFill>
                <a:latin typeface="Courier New" panose="02070309020205020404" pitchFamily="49" charset="0"/>
                <a:cs typeface="Courier New" panose="02070309020205020404" pitchFamily="49" charset="0"/>
              </a:rPr>
              <a:t>private</a:t>
            </a:r>
            <a:r>
              <a:rPr lang="en-US"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Node</a:t>
            </a:r>
            <a:r>
              <a:rPr lang="en-US" dirty="0" smtClean="0">
                <a:latin typeface="Courier New" panose="02070309020205020404" pitchFamily="49" charset="0"/>
                <a:cs typeface="Courier New" panose="02070309020205020404" pitchFamily="49" charset="0"/>
              </a:rPr>
              <a:t> head = </a:t>
            </a:r>
            <a:r>
              <a:rPr lang="en-US" dirty="0" smtClean="0">
                <a:solidFill>
                  <a:schemeClr val="accent2"/>
                </a:solidFill>
                <a:latin typeface="Courier New" panose="02070309020205020404" pitchFamily="49" charset="0"/>
                <a:cs typeface="Courier New" panose="02070309020205020404" pitchFamily="49" charset="0"/>
              </a:rPr>
              <a:t>null</a:t>
            </a:r>
            <a:r>
              <a:rPr lang="en-US" dirty="0" smtClean="0">
                <a:latin typeface="Courier New" panose="02070309020205020404" pitchFamily="49" charset="0"/>
                <a:cs typeface="Courier New" panose="02070309020205020404" pitchFamily="49" charset="0"/>
              </a:rPr>
              <a:t>; </a:t>
            </a:r>
            <a:r>
              <a:rPr lang="en-US" dirty="0" smtClean="0">
                <a:solidFill>
                  <a:schemeClr val="accent3"/>
                </a:solidFill>
                <a:latin typeface="Courier New" panose="02070309020205020404" pitchFamily="49" charset="0"/>
                <a:cs typeface="Courier New" panose="02070309020205020404" pitchFamily="49" charset="0"/>
              </a:rPr>
              <a:t>// List head</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solidFill>
                  <a:schemeClr val="accent1"/>
                </a:solidFill>
                <a:latin typeface="Courier New" panose="02070309020205020404" pitchFamily="49" charset="0"/>
                <a:cs typeface="Courier New" panose="02070309020205020404" pitchFamily="49" charset="0"/>
              </a:rPr>
              <a:t>private</a:t>
            </a:r>
            <a:r>
              <a:rPr lang="en-US"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Node</a:t>
            </a:r>
            <a:r>
              <a:rPr lang="en-US" dirty="0" smtClean="0">
                <a:latin typeface="Courier New" panose="02070309020205020404" pitchFamily="49" charset="0"/>
                <a:cs typeface="Courier New" panose="02070309020205020404" pitchFamily="49" charset="0"/>
              </a:rPr>
              <a:t> tail = </a:t>
            </a:r>
            <a:r>
              <a:rPr lang="en-US" dirty="0" smtClean="0">
                <a:solidFill>
                  <a:schemeClr val="accent2"/>
                </a:solidFill>
                <a:latin typeface="Courier New" panose="02070309020205020404" pitchFamily="49" charset="0"/>
                <a:cs typeface="Courier New" panose="02070309020205020404" pitchFamily="49" charset="0"/>
              </a:rPr>
              <a:t>null</a:t>
            </a:r>
            <a:r>
              <a:rPr lang="en-US" dirty="0" smtClean="0">
                <a:latin typeface="Courier New" panose="02070309020205020404" pitchFamily="49" charset="0"/>
                <a:cs typeface="Courier New" panose="02070309020205020404" pitchFamily="49" charset="0"/>
              </a:rPr>
              <a:t>; </a:t>
            </a:r>
            <a:r>
              <a:rPr lang="en-US" dirty="0" smtClean="0">
                <a:solidFill>
                  <a:schemeClr val="accent3"/>
                </a:solidFill>
                <a:latin typeface="Courier New" panose="02070309020205020404" pitchFamily="49" charset="0"/>
                <a:cs typeface="Courier New" panose="02070309020205020404" pitchFamily="49" charset="0"/>
              </a:rPr>
              <a:t>// List tail</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solidFill>
                  <a:schemeClr val="accent1"/>
                </a:solidFill>
                <a:latin typeface="Courier New" panose="02070309020205020404" pitchFamily="49" charset="0"/>
                <a:cs typeface="Courier New" panose="02070309020205020404" pitchFamily="49" charset="0"/>
              </a:rPr>
              <a:t>private </a:t>
            </a:r>
            <a:r>
              <a:rPr lang="en-US" b="1" dirty="0" err="1" smtClean="0">
                <a:solidFill>
                  <a:schemeClr val="accent1"/>
                </a:solidFill>
                <a:latin typeface="Courier New" panose="02070309020205020404" pitchFamily="49" charset="0"/>
                <a:cs typeface="Courier New" panose="02070309020205020404" pitchFamily="49" charset="0"/>
              </a:rPr>
              <a:t>int</a:t>
            </a:r>
            <a:r>
              <a:rPr lang="en-US" b="1" dirty="0" smtClean="0">
                <a:solidFill>
                  <a:schemeClr val="accent1"/>
                </a:solidFill>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size = </a:t>
            </a:r>
            <a:r>
              <a:rPr lang="en-US" dirty="0" smtClean="0">
                <a:solidFill>
                  <a:schemeClr val="accent2"/>
                </a:solidFill>
                <a:latin typeface="Courier New" panose="02070309020205020404" pitchFamily="49" charset="0"/>
                <a:cs typeface="Courier New" panose="02070309020205020404" pitchFamily="49" charset="0"/>
              </a:rPr>
              <a:t>0</a:t>
            </a:r>
            <a:r>
              <a:rPr lang="en-US" dirty="0" smtClean="0">
                <a:latin typeface="Courier New" panose="02070309020205020404" pitchFamily="49" charset="0"/>
                <a:cs typeface="Courier New" panose="02070309020205020404" pitchFamily="49" charset="0"/>
              </a:rPr>
              <a:t>;     </a:t>
            </a:r>
            <a:r>
              <a:rPr lang="en-US" dirty="0" smtClean="0">
                <a:solidFill>
                  <a:schemeClr val="accent3"/>
                </a:solidFill>
                <a:latin typeface="Courier New" panose="02070309020205020404" pitchFamily="49" charset="0"/>
                <a:cs typeface="Courier New" panose="02070309020205020404" pitchFamily="49" charset="0"/>
              </a:rPr>
              <a:t>// List size</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dirty="0" smtClean="0">
                <a:solidFill>
                  <a:schemeClr val="accent3"/>
                </a:solidFill>
                <a:latin typeface="Courier New" panose="02070309020205020404" pitchFamily="49" charset="0"/>
                <a:cs typeface="Courier New" panose="02070309020205020404" pitchFamily="49" charset="0"/>
              </a:rPr>
              <a:t>// Constructor</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solidFill>
                  <a:schemeClr val="accent1"/>
                </a:solidFill>
                <a:latin typeface="Courier New" panose="02070309020205020404" pitchFamily="49" charset="0"/>
                <a:cs typeface="Courier New" panose="02070309020205020404" pitchFamily="49" charset="0"/>
              </a:rPr>
              <a:t>public</a:t>
            </a: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LinkedList</a:t>
            </a:r>
            <a:r>
              <a:rPr lang="en-US" dirty="0" smtClean="0">
                <a:latin typeface="Courier New" panose="02070309020205020404" pitchFamily="49" charset="0"/>
                <a:cs typeface="Courier New" panose="02070309020205020404" pitchFamily="49" charset="0"/>
              </a:rPr>
              <a:t>() {}</a:t>
            </a:r>
          </a:p>
          <a:p>
            <a:pPr marL="0" indent="0">
              <a:spcBef>
                <a:spcPts val="0"/>
              </a:spcBef>
              <a:buNone/>
            </a:pPr>
            <a:endParaRPr lang="en-US" dirty="0" smtClean="0">
              <a:latin typeface="Courier New" panose="02070309020205020404" pitchFamily="49" charset="0"/>
              <a:cs typeface="Courier New" panose="02070309020205020404" pitchFamily="49" charset="0"/>
            </a:endParaRP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dirty="0" smtClean="0">
                <a:solidFill>
                  <a:schemeClr val="accent3"/>
                </a:solidFill>
                <a:latin typeface="Courier New" panose="02070309020205020404" pitchFamily="49" charset="0"/>
                <a:cs typeface="Courier New" panose="02070309020205020404" pitchFamily="49" charset="0"/>
              </a:rPr>
              <a:t>// Accessors</a:t>
            </a:r>
            <a:endParaRPr lang="en-US" dirty="0">
              <a:solidFill>
                <a:schemeClr val="accent3"/>
              </a:solidFill>
              <a:latin typeface="Courier New" panose="02070309020205020404" pitchFamily="49" charset="0"/>
              <a:cs typeface="Courier New" panose="02070309020205020404" pitchFamily="49" charset="0"/>
            </a:endParaRPr>
          </a:p>
          <a:p>
            <a:pPr marL="0" indent="0">
              <a:spcBef>
                <a:spcPts val="0"/>
              </a:spcBef>
              <a:buNone/>
            </a:pPr>
            <a:r>
              <a:rPr lang="en-US" dirty="0" smtClean="0">
                <a:latin typeface="Courier New" panose="02070309020205020404" pitchFamily="49" charset="0"/>
                <a:cs typeface="Courier New" panose="02070309020205020404" pitchFamily="49" charset="0"/>
              </a:rPr>
              <a:t>  </a:t>
            </a:r>
            <a:r>
              <a:rPr lang="en-US" b="1" dirty="0" smtClean="0">
                <a:solidFill>
                  <a:schemeClr val="accent1"/>
                </a:solidFill>
                <a:latin typeface="Courier New" panose="02070309020205020404" pitchFamily="49" charset="0"/>
                <a:cs typeface="Courier New" panose="02070309020205020404" pitchFamily="49" charset="0"/>
              </a:rPr>
              <a:t>public</a:t>
            </a:r>
            <a:r>
              <a:rPr lang="en-US" dirty="0" smtClean="0">
                <a:latin typeface="Courier New" panose="02070309020205020404" pitchFamily="49" charset="0"/>
                <a:cs typeface="Courier New" panose="02070309020205020404" pitchFamily="49" charset="0"/>
              </a:rPr>
              <a:t> </a:t>
            </a:r>
            <a:r>
              <a:rPr lang="en-US" b="1" dirty="0" err="1" smtClean="0">
                <a:solidFill>
                  <a:schemeClr val="accent1"/>
                </a:solidFill>
                <a:latin typeface="Courier New" panose="02070309020205020404" pitchFamily="49" charset="0"/>
                <a:cs typeface="Courier New" panose="02070309020205020404" pitchFamily="49" charset="0"/>
              </a:rPr>
              <a:t>int</a:t>
            </a:r>
            <a:r>
              <a:rPr lang="en-US" b="1" dirty="0" smtClean="0">
                <a:solidFill>
                  <a:schemeClr val="accent1"/>
                </a:solidFill>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size</a:t>
            </a:r>
            <a:r>
              <a:rPr lang="en-US" dirty="0" smtClean="0">
                <a:latin typeface="Courier New" panose="02070309020205020404" pitchFamily="49" charset="0"/>
                <a:cs typeface="Courier New" panose="02070309020205020404" pitchFamily="49" charset="0"/>
              </a:rPr>
              <a:t>() {</a:t>
            </a:r>
            <a:r>
              <a:rPr lang="en-US" b="1" dirty="0" smtClean="0">
                <a:solidFill>
                  <a:schemeClr val="accent1"/>
                </a:solidFill>
                <a:latin typeface="Courier New" panose="02070309020205020404" pitchFamily="49" charset="0"/>
                <a:cs typeface="Courier New" panose="02070309020205020404" pitchFamily="49" charset="0"/>
              </a:rPr>
              <a:t>return</a:t>
            </a:r>
            <a:r>
              <a:rPr lang="en-US" dirty="0" smtClean="0">
                <a:latin typeface="Courier New" panose="02070309020205020404" pitchFamily="49" charset="0"/>
                <a:cs typeface="Courier New" panose="02070309020205020404" pitchFamily="49" charset="0"/>
              </a:rPr>
              <a:t> size;}</a:t>
            </a:r>
          </a:p>
          <a:p>
            <a:pPr marL="0" indent="0">
              <a:spcBef>
                <a:spcPts val="0"/>
              </a:spcBef>
              <a:buNone/>
            </a:pPr>
            <a:endParaRPr lang="en-US" dirty="0" smtClean="0">
              <a:latin typeface="Courier New" panose="02070309020205020404" pitchFamily="49" charset="0"/>
              <a:cs typeface="Courier New" panose="02070309020205020404" pitchFamily="49" charset="0"/>
            </a:endParaRP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dirty="0" smtClean="0">
                <a:solidFill>
                  <a:schemeClr val="accent3"/>
                </a:solidFill>
                <a:latin typeface="Courier New" panose="02070309020205020404" pitchFamily="49" charset="0"/>
                <a:cs typeface="Courier New" panose="02070309020205020404" pitchFamily="49" charset="0"/>
              </a:rPr>
              <a:t>// Modifiers</a:t>
            </a:r>
            <a:endParaRPr lang="en-US" dirty="0">
              <a:solidFill>
                <a:schemeClr val="accent3"/>
              </a:solidFill>
              <a:latin typeface="Courier New" panose="02070309020205020404" pitchFamily="49" charset="0"/>
              <a:cs typeface="Courier New" panose="02070309020205020404" pitchFamily="49" charset="0"/>
            </a:endParaRPr>
          </a:p>
          <a:p>
            <a:pPr marL="0" indent="0">
              <a:spcBef>
                <a:spcPts val="0"/>
              </a:spcBef>
              <a:buNone/>
            </a:pPr>
            <a:r>
              <a:rPr lang="en-US" dirty="0" smtClean="0">
                <a:latin typeface="Courier New" panose="02070309020205020404" pitchFamily="49" charset="0"/>
                <a:cs typeface="Courier New" panose="02070309020205020404" pitchFamily="49" charset="0"/>
              </a:rPr>
              <a:t>  </a:t>
            </a:r>
            <a:r>
              <a:rPr lang="en-US" b="1" dirty="0" smtClean="0">
                <a:solidFill>
                  <a:schemeClr val="accent1"/>
                </a:solidFill>
                <a:latin typeface="Courier New" panose="02070309020205020404" pitchFamily="49" charset="0"/>
                <a:cs typeface="Courier New" panose="02070309020205020404" pitchFamily="49" charset="0"/>
              </a:rPr>
              <a:t>public</a:t>
            </a:r>
            <a:r>
              <a:rPr lang="en-US" dirty="0" smtClean="0">
                <a:latin typeface="Courier New" panose="02070309020205020404" pitchFamily="49" charset="0"/>
                <a:cs typeface="Courier New" panose="02070309020205020404" pitchFamily="49" charset="0"/>
              </a:rPr>
              <a:t> </a:t>
            </a:r>
            <a:r>
              <a:rPr lang="en-US" b="1" dirty="0" smtClean="0">
                <a:solidFill>
                  <a:schemeClr val="accent1"/>
                </a:solidFill>
                <a:latin typeface="Courier New" panose="02070309020205020404" pitchFamily="49" charset="0"/>
                <a:cs typeface="Courier New" panose="02070309020205020404" pitchFamily="49" charset="0"/>
              </a:rPr>
              <a:t>void </a:t>
            </a:r>
            <a:r>
              <a:rPr lang="en-US" dirty="0" err="1" smtClean="0">
                <a:latin typeface="Courier New" panose="02070309020205020404" pitchFamily="49" charset="0"/>
                <a:cs typeface="Courier New" panose="02070309020205020404" pitchFamily="49" charset="0"/>
              </a:rPr>
              <a:t>addFirst</a:t>
            </a:r>
            <a:r>
              <a:rPr lang="en-US" dirty="0" smtClean="0">
                <a:latin typeface="Courier New" panose="02070309020205020404" pitchFamily="49" charset="0"/>
                <a:cs typeface="Courier New" panose="02070309020205020404" pitchFamily="49" charset="0"/>
              </a:rPr>
              <a:t>(</a:t>
            </a:r>
            <a:r>
              <a:rPr lang="en-US" b="1" dirty="0" err="1" smtClean="0">
                <a:solidFill>
                  <a:schemeClr val="accent1"/>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e) {</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head = </a:t>
            </a:r>
            <a:r>
              <a:rPr lang="en-US" b="1" dirty="0" smtClean="0">
                <a:solidFill>
                  <a:schemeClr val="accent1"/>
                </a:solidFill>
                <a:latin typeface="Courier New" panose="02070309020205020404" pitchFamily="49" charset="0"/>
                <a:cs typeface="Courier New" panose="02070309020205020404" pitchFamily="49" charset="0"/>
              </a:rPr>
              <a:t>new</a:t>
            </a:r>
            <a:r>
              <a:rPr lang="en-US"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Node</a:t>
            </a:r>
            <a:r>
              <a:rPr lang="en-US" dirty="0" smtClean="0">
                <a:latin typeface="Courier New" panose="02070309020205020404" pitchFamily="49" charset="0"/>
                <a:cs typeface="Courier New" panose="02070309020205020404" pitchFamily="49" charset="0"/>
              </a:rPr>
              <a:t>(e, head);</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solidFill>
                  <a:schemeClr val="accent1"/>
                </a:solidFill>
                <a:latin typeface="Courier New" panose="02070309020205020404" pitchFamily="49" charset="0"/>
                <a:cs typeface="Courier New" panose="02070309020205020404" pitchFamily="49" charset="0"/>
              </a:rPr>
              <a:t>if</a:t>
            </a:r>
            <a:r>
              <a:rPr lang="en-US" dirty="0" smtClean="0">
                <a:latin typeface="Courier New" panose="02070309020205020404" pitchFamily="49" charset="0"/>
                <a:cs typeface="Courier New" panose="02070309020205020404" pitchFamily="49" charset="0"/>
              </a:rPr>
              <a:t>(size == </a:t>
            </a:r>
            <a:r>
              <a:rPr lang="en-US" dirty="0" smtClean="0">
                <a:solidFill>
                  <a:schemeClr val="accent2"/>
                </a:solidFill>
                <a:latin typeface="Courier New" panose="02070309020205020404" pitchFamily="49" charset="0"/>
                <a:cs typeface="Courier New" panose="02070309020205020404" pitchFamily="49" charset="0"/>
              </a:rPr>
              <a:t>0</a:t>
            </a:r>
            <a:r>
              <a:rPr lang="en-US" dirty="0" smtClean="0">
                <a:latin typeface="Courier New" panose="02070309020205020404" pitchFamily="49" charset="0"/>
                <a:cs typeface="Courier New" panose="02070309020205020404" pitchFamily="49" charset="0"/>
              </a:rPr>
              <a:t>)</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tail = head;</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++size;</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p>
          <a:p>
            <a:pPr marL="0" indent="0">
              <a:spcBef>
                <a:spcPts val="0"/>
              </a:spcBef>
              <a:buNone/>
            </a:pPr>
            <a:endParaRPr lang="en-US" dirty="0" smtClean="0">
              <a:latin typeface="Courier New" panose="02070309020205020404" pitchFamily="49" charset="0"/>
              <a:cs typeface="Courier New" panose="02070309020205020404" pitchFamily="49" charset="0"/>
            </a:endParaRP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dirty="0" smtClean="0">
                <a:solidFill>
                  <a:schemeClr val="accent3"/>
                </a:solidFill>
                <a:latin typeface="Courier New" panose="02070309020205020404" pitchFamily="49" charset="0"/>
                <a:cs typeface="Courier New" panose="02070309020205020404" pitchFamily="49" charset="0"/>
              </a:rPr>
              <a:t>/* Other algorithms */</a:t>
            </a:r>
          </a:p>
          <a:p>
            <a:pPr marL="0" indent="0">
              <a:spcBef>
                <a:spcPts val="0"/>
              </a:spcBef>
              <a:buNone/>
            </a:pPr>
            <a:r>
              <a:rPr lang="en-US"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87663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ctrTitle"/>
          </p:nvPr>
        </p:nvSpPr>
        <p:spPr/>
        <p:txBody>
          <a:bodyPr/>
          <a:lstStyle/>
          <a:p>
            <a:r>
              <a:rPr lang="en-US" dirty="0" err="1" smtClean="0"/>
              <a:t>Ch</a:t>
            </a:r>
            <a:r>
              <a:rPr lang="en-US" dirty="0" smtClean="0"/>
              <a:t> 3.4 Doubly Linked Lists</a:t>
            </a:r>
            <a:endParaRPr lang="en-US" dirty="0"/>
          </a:p>
        </p:txBody>
      </p:sp>
      <p:sp>
        <p:nvSpPr>
          <p:cNvPr id="7" name="Subtitle 1"/>
          <p:cNvSpPr>
            <a:spLocks noGrp="1"/>
          </p:cNvSpPr>
          <p:nvPr>
            <p:ph type="subTitle" idx="1"/>
          </p:nvPr>
        </p:nvSpPr>
        <p:spPr/>
        <p:txBody>
          <a:bodyPr/>
          <a:lstStyle/>
          <a:p>
            <a:endParaRPr lang="en-US" dirty="0"/>
          </a:p>
        </p:txBody>
      </p:sp>
      <p:pic>
        <p:nvPicPr>
          <p:cNvPr id="7172" name="Picture 251" descr="j010057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3379" y="3291681"/>
            <a:ext cx="3097213" cy="2276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01371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r>
              <a:rPr lang="en-US" smtClean="0"/>
              <a:t>Doubly Linked List</a:t>
            </a:r>
            <a:endParaRPr lang="en-US" dirty="0"/>
          </a:p>
        </p:txBody>
      </p:sp>
      <p:sp>
        <p:nvSpPr>
          <p:cNvPr id="9220" name="Rectangle 3" descr="Rectangle: Click to edit Master text styles&#10;Second level&#10;Third level&#10;Fourth level&#10;Fifth level"/>
          <p:cNvSpPr>
            <a:spLocks noGrp="1" noChangeArrowheads="1"/>
          </p:cNvSpPr>
          <p:nvPr>
            <p:ph type="body" idx="1"/>
          </p:nvPr>
        </p:nvSpPr>
        <p:spPr>
          <a:xfrm>
            <a:off x="1141412" y="2249487"/>
            <a:ext cx="9905999" cy="4372838"/>
          </a:xfrm>
        </p:spPr>
        <p:txBody>
          <a:bodyPr>
            <a:normAutofit fontScale="92500" lnSpcReduction="20000"/>
          </a:bodyPr>
          <a:lstStyle/>
          <a:p>
            <a:r>
              <a:rPr lang="en-US" dirty="0" smtClean="0"/>
              <a:t>A </a:t>
            </a:r>
            <a:r>
              <a:rPr lang="en-US" b="1" dirty="0" smtClean="0">
                <a:solidFill>
                  <a:schemeClr val="accent1"/>
                </a:solidFill>
              </a:rPr>
              <a:t>doubly linked list</a:t>
            </a:r>
            <a:r>
              <a:rPr lang="en-US" dirty="0" smtClean="0"/>
              <a:t> can be traversed </a:t>
            </a:r>
            <a:br>
              <a:rPr lang="en-US" dirty="0" smtClean="0"/>
            </a:br>
            <a:r>
              <a:rPr lang="en-US" dirty="0" smtClean="0"/>
              <a:t>forward and backward</a:t>
            </a:r>
          </a:p>
          <a:p>
            <a:r>
              <a:rPr lang="en-US" dirty="0" smtClean="0"/>
              <a:t>Nodes store:</a:t>
            </a:r>
          </a:p>
          <a:p>
            <a:pPr lvl="1"/>
            <a:r>
              <a:rPr lang="en-US" dirty="0" smtClean="0"/>
              <a:t>element</a:t>
            </a:r>
          </a:p>
          <a:p>
            <a:pPr lvl="1"/>
            <a:r>
              <a:rPr lang="en-US" dirty="0" smtClean="0"/>
              <a:t>link to the previous node</a:t>
            </a:r>
          </a:p>
          <a:p>
            <a:pPr lvl="1"/>
            <a:r>
              <a:rPr lang="en-US" dirty="0" smtClean="0"/>
              <a:t>link to the next node</a:t>
            </a:r>
          </a:p>
          <a:p>
            <a:r>
              <a:rPr lang="en-US" dirty="0" smtClean="0"/>
              <a:t>Special trailer and </a:t>
            </a:r>
            <a:br>
              <a:rPr lang="en-US" dirty="0" smtClean="0"/>
            </a:br>
            <a:r>
              <a:rPr lang="en-US" dirty="0" smtClean="0"/>
              <a:t>header nodes that </a:t>
            </a:r>
            <a:br>
              <a:rPr lang="en-US" dirty="0" smtClean="0"/>
            </a:br>
            <a:r>
              <a:rPr lang="en-US" dirty="0" smtClean="0"/>
              <a:t>do not</a:t>
            </a:r>
            <a:r>
              <a:rPr lang="en-US" dirty="0"/>
              <a:t> </a:t>
            </a:r>
            <a:r>
              <a:rPr lang="en-US" dirty="0" smtClean="0"/>
              <a:t>store data.</a:t>
            </a:r>
          </a:p>
          <a:p>
            <a:pPr lvl="1"/>
            <a:r>
              <a:rPr lang="en-US" dirty="0" smtClean="0"/>
              <a:t>In linked structures, special nodes</a:t>
            </a:r>
            <a:br>
              <a:rPr lang="en-US" dirty="0" smtClean="0"/>
            </a:br>
            <a:r>
              <a:rPr lang="en-US" dirty="0" smtClean="0"/>
              <a:t>like this are called </a:t>
            </a:r>
            <a:r>
              <a:rPr lang="en-US" b="1" dirty="0" smtClean="0">
                <a:solidFill>
                  <a:schemeClr val="accent1"/>
                </a:solidFill>
              </a:rPr>
              <a:t>sentinels</a:t>
            </a:r>
            <a:endParaRPr lang="en-US" b="1" dirty="0">
              <a:solidFill>
                <a:schemeClr val="accent1"/>
              </a:solidFill>
            </a:endParaRPr>
          </a:p>
        </p:txBody>
      </p:sp>
      <p:grpSp>
        <p:nvGrpSpPr>
          <p:cNvPr id="7" name="Group 6"/>
          <p:cNvGrpSpPr/>
          <p:nvPr/>
        </p:nvGrpSpPr>
        <p:grpSpPr>
          <a:xfrm>
            <a:off x="3945732" y="4396650"/>
            <a:ext cx="7905749" cy="2225675"/>
            <a:chOff x="2149476" y="4114801"/>
            <a:chExt cx="7905749" cy="2225675"/>
          </a:xfrm>
        </p:grpSpPr>
        <p:sp>
          <p:nvSpPr>
            <p:cNvPr id="9230" name="Rectangle 17"/>
            <p:cNvSpPr>
              <a:spLocks noChangeArrowheads="1"/>
            </p:cNvSpPr>
            <p:nvPr/>
          </p:nvSpPr>
          <p:spPr bwMode="auto">
            <a:xfrm>
              <a:off x="3429000" y="4572000"/>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9231" name="Rectangle 35"/>
            <p:cNvSpPr>
              <a:spLocks noChangeArrowheads="1"/>
            </p:cNvSpPr>
            <p:nvPr/>
          </p:nvSpPr>
          <p:spPr bwMode="auto">
            <a:xfrm>
              <a:off x="3733800" y="4572000"/>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9232" name="Rectangle 36"/>
            <p:cNvSpPr>
              <a:spLocks noChangeArrowheads="1"/>
            </p:cNvSpPr>
            <p:nvPr/>
          </p:nvSpPr>
          <p:spPr bwMode="auto">
            <a:xfrm>
              <a:off x="4038600" y="4572000"/>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9233" name="Freeform 40"/>
            <p:cNvSpPr>
              <a:spLocks/>
            </p:cNvSpPr>
            <p:nvPr/>
          </p:nvSpPr>
          <p:spPr bwMode="auto">
            <a:xfrm>
              <a:off x="4191000" y="4586288"/>
              <a:ext cx="762000" cy="139700"/>
            </a:xfrm>
            <a:custGeom>
              <a:avLst/>
              <a:gdLst>
                <a:gd name="T0" fmla="*/ 0 w 480"/>
                <a:gd name="T1" fmla="*/ 138113 h 88"/>
                <a:gd name="T2" fmla="*/ 376238 w 480"/>
                <a:gd name="T3" fmla="*/ 0 h 88"/>
                <a:gd name="T4" fmla="*/ 762000 w 480"/>
                <a:gd name="T5" fmla="*/ 139700 h 88"/>
                <a:gd name="T6" fmla="*/ 0 60000 65536"/>
                <a:gd name="T7" fmla="*/ 0 60000 65536"/>
                <a:gd name="T8" fmla="*/ 0 60000 65536"/>
                <a:gd name="T9" fmla="*/ 0 w 480"/>
                <a:gd name="T10" fmla="*/ 0 h 88"/>
                <a:gd name="T11" fmla="*/ 480 w 480"/>
                <a:gd name="T12" fmla="*/ 88 h 88"/>
              </a:gdLst>
              <a:ahLst/>
              <a:cxnLst>
                <a:cxn ang="T6">
                  <a:pos x="T0" y="T1"/>
                </a:cxn>
                <a:cxn ang="T7">
                  <a:pos x="T2" y="T3"/>
                </a:cxn>
                <a:cxn ang="T8">
                  <a:pos x="T4" y="T5"/>
                </a:cxn>
              </a:cxnLst>
              <a:rect l="T9" t="T10" r="T11" b="T12"/>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xtLst>
              <a:ext uri="{909E8E84-426E-40dd-AFC4-6F175D3DCCD1}">
                <a14:hiddenFill xmlns="" xmlns:a14="http://schemas.microsoft.com/office/drawing/2010/main">
                  <a:solidFill>
                    <a:srgbClr val="FFFFFF"/>
                  </a:solidFill>
                </a14:hiddenFill>
              </a:ext>
            </a:extLst>
          </p:spPr>
          <p:txBody>
            <a:bodyPr wrap="none"/>
            <a:lstStyle/>
            <a:p>
              <a:endParaRPr lang="en-US"/>
            </a:p>
          </p:txBody>
        </p:sp>
        <p:sp>
          <p:nvSpPr>
            <p:cNvPr id="9234" name="Rectangle 44"/>
            <p:cNvSpPr>
              <a:spLocks noChangeArrowheads="1"/>
            </p:cNvSpPr>
            <p:nvPr/>
          </p:nvSpPr>
          <p:spPr bwMode="auto">
            <a:xfrm>
              <a:off x="4953000" y="4572000"/>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9235" name="Rectangle 45"/>
            <p:cNvSpPr>
              <a:spLocks noChangeArrowheads="1"/>
            </p:cNvSpPr>
            <p:nvPr/>
          </p:nvSpPr>
          <p:spPr bwMode="auto">
            <a:xfrm>
              <a:off x="5257800" y="4572000"/>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9236" name="Rectangle 46"/>
            <p:cNvSpPr>
              <a:spLocks noChangeArrowheads="1"/>
            </p:cNvSpPr>
            <p:nvPr/>
          </p:nvSpPr>
          <p:spPr bwMode="auto">
            <a:xfrm>
              <a:off x="5562600" y="4572000"/>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9237" name="Freeform 47"/>
            <p:cNvSpPr>
              <a:spLocks/>
            </p:cNvSpPr>
            <p:nvPr/>
          </p:nvSpPr>
          <p:spPr bwMode="auto">
            <a:xfrm>
              <a:off x="5715000" y="4586288"/>
              <a:ext cx="762000" cy="139700"/>
            </a:xfrm>
            <a:custGeom>
              <a:avLst/>
              <a:gdLst>
                <a:gd name="T0" fmla="*/ 0 w 480"/>
                <a:gd name="T1" fmla="*/ 138113 h 88"/>
                <a:gd name="T2" fmla="*/ 376238 w 480"/>
                <a:gd name="T3" fmla="*/ 0 h 88"/>
                <a:gd name="T4" fmla="*/ 762000 w 480"/>
                <a:gd name="T5" fmla="*/ 139700 h 88"/>
                <a:gd name="T6" fmla="*/ 0 60000 65536"/>
                <a:gd name="T7" fmla="*/ 0 60000 65536"/>
                <a:gd name="T8" fmla="*/ 0 60000 65536"/>
                <a:gd name="T9" fmla="*/ 0 w 480"/>
                <a:gd name="T10" fmla="*/ 0 h 88"/>
                <a:gd name="T11" fmla="*/ 480 w 480"/>
                <a:gd name="T12" fmla="*/ 88 h 88"/>
              </a:gdLst>
              <a:ahLst/>
              <a:cxnLst>
                <a:cxn ang="T6">
                  <a:pos x="T0" y="T1"/>
                </a:cxn>
                <a:cxn ang="T7">
                  <a:pos x="T2" y="T3"/>
                </a:cxn>
                <a:cxn ang="T8">
                  <a:pos x="T4" y="T5"/>
                </a:cxn>
              </a:cxnLst>
              <a:rect l="T9" t="T10" r="T11" b="T12"/>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xtLst>
              <a:ext uri="{909E8E84-426E-40dd-AFC4-6F175D3DCCD1}">
                <a14:hiddenFill xmlns="" xmlns:a14="http://schemas.microsoft.com/office/drawing/2010/main">
                  <a:solidFill>
                    <a:srgbClr val="FFFFFF"/>
                  </a:solidFill>
                </a14:hiddenFill>
              </a:ext>
            </a:extLst>
          </p:spPr>
          <p:txBody>
            <a:bodyPr wrap="none"/>
            <a:lstStyle/>
            <a:p>
              <a:endParaRPr lang="en-US"/>
            </a:p>
          </p:txBody>
        </p:sp>
        <p:sp>
          <p:nvSpPr>
            <p:cNvPr id="9238" name="Rectangle 50"/>
            <p:cNvSpPr>
              <a:spLocks noChangeArrowheads="1"/>
            </p:cNvSpPr>
            <p:nvPr/>
          </p:nvSpPr>
          <p:spPr bwMode="auto">
            <a:xfrm>
              <a:off x="6477000" y="4572000"/>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9239" name="Rectangle 51"/>
            <p:cNvSpPr>
              <a:spLocks noChangeArrowheads="1"/>
            </p:cNvSpPr>
            <p:nvPr/>
          </p:nvSpPr>
          <p:spPr bwMode="auto">
            <a:xfrm>
              <a:off x="6781800" y="4572000"/>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9240" name="Rectangle 52"/>
            <p:cNvSpPr>
              <a:spLocks noChangeArrowheads="1"/>
            </p:cNvSpPr>
            <p:nvPr/>
          </p:nvSpPr>
          <p:spPr bwMode="auto">
            <a:xfrm>
              <a:off x="7086600" y="4572000"/>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9241" name="Freeform 53"/>
            <p:cNvSpPr>
              <a:spLocks/>
            </p:cNvSpPr>
            <p:nvPr/>
          </p:nvSpPr>
          <p:spPr bwMode="auto">
            <a:xfrm>
              <a:off x="7239000" y="4586288"/>
              <a:ext cx="762000" cy="139700"/>
            </a:xfrm>
            <a:custGeom>
              <a:avLst/>
              <a:gdLst>
                <a:gd name="T0" fmla="*/ 0 w 480"/>
                <a:gd name="T1" fmla="*/ 138113 h 88"/>
                <a:gd name="T2" fmla="*/ 376238 w 480"/>
                <a:gd name="T3" fmla="*/ 0 h 88"/>
                <a:gd name="T4" fmla="*/ 762000 w 480"/>
                <a:gd name="T5" fmla="*/ 139700 h 88"/>
                <a:gd name="T6" fmla="*/ 0 60000 65536"/>
                <a:gd name="T7" fmla="*/ 0 60000 65536"/>
                <a:gd name="T8" fmla="*/ 0 60000 65536"/>
                <a:gd name="T9" fmla="*/ 0 w 480"/>
                <a:gd name="T10" fmla="*/ 0 h 88"/>
                <a:gd name="T11" fmla="*/ 480 w 480"/>
                <a:gd name="T12" fmla="*/ 88 h 88"/>
              </a:gdLst>
              <a:ahLst/>
              <a:cxnLst>
                <a:cxn ang="T6">
                  <a:pos x="T0" y="T1"/>
                </a:cxn>
                <a:cxn ang="T7">
                  <a:pos x="T2" y="T3"/>
                </a:cxn>
                <a:cxn ang="T8">
                  <a:pos x="T4" y="T5"/>
                </a:cxn>
              </a:cxnLst>
              <a:rect l="T9" t="T10" r="T11" b="T12"/>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xtLst>
              <a:ext uri="{909E8E84-426E-40dd-AFC4-6F175D3DCCD1}">
                <a14:hiddenFill xmlns="" xmlns:a14="http://schemas.microsoft.com/office/drawing/2010/main">
                  <a:solidFill>
                    <a:srgbClr val="FFFFFF"/>
                  </a:solidFill>
                </a14:hiddenFill>
              </a:ext>
            </a:extLst>
          </p:spPr>
          <p:txBody>
            <a:bodyPr wrap="none"/>
            <a:lstStyle/>
            <a:p>
              <a:endParaRPr lang="en-US"/>
            </a:p>
          </p:txBody>
        </p:sp>
        <p:sp>
          <p:nvSpPr>
            <p:cNvPr id="9242" name="Rectangle 56"/>
            <p:cNvSpPr>
              <a:spLocks noChangeArrowheads="1"/>
            </p:cNvSpPr>
            <p:nvPr/>
          </p:nvSpPr>
          <p:spPr bwMode="auto">
            <a:xfrm>
              <a:off x="8001000" y="4572000"/>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9243" name="Rectangle 57"/>
            <p:cNvSpPr>
              <a:spLocks noChangeArrowheads="1"/>
            </p:cNvSpPr>
            <p:nvPr/>
          </p:nvSpPr>
          <p:spPr bwMode="auto">
            <a:xfrm>
              <a:off x="8305800" y="4572000"/>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9244" name="Rectangle 58"/>
            <p:cNvSpPr>
              <a:spLocks noChangeArrowheads="1"/>
            </p:cNvSpPr>
            <p:nvPr/>
          </p:nvSpPr>
          <p:spPr bwMode="auto">
            <a:xfrm>
              <a:off x="8610600" y="4572000"/>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9245" name="Freeform 41"/>
            <p:cNvSpPr>
              <a:spLocks/>
            </p:cNvSpPr>
            <p:nvPr/>
          </p:nvSpPr>
          <p:spPr bwMode="auto">
            <a:xfrm rot="10800000">
              <a:off x="4343400" y="4738688"/>
              <a:ext cx="762000" cy="139700"/>
            </a:xfrm>
            <a:custGeom>
              <a:avLst/>
              <a:gdLst>
                <a:gd name="T0" fmla="*/ 0 w 480"/>
                <a:gd name="T1" fmla="*/ 138113 h 88"/>
                <a:gd name="T2" fmla="*/ 376238 w 480"/>
                <a:gd name="T3" fmla="*/ 0 h 88"/>
                <a:gd name="T4" fmla="*/ 762000 w 480"/>
                <a:gd name="T5" fmla="*/ 139700 h 88"/>
                <a:gd name="T6" fmla="*/ 0 60000 65536"/>
                <a:gd name="T7" fmla="*/ 0 60000 65536"/>
                <a:gd name="T8" fmla="*/ 0 60000 65536"/>
                <a:gd name="T9" fmla="*/ 0 w 480"/>
                <a:gd name="T10" fmla="*/ 0 h 88"/>
                <a:gd name="T11" fmla="*/ 480 w 480"/>
                <a:gd name="T12" fmla="*/ 88 h 88"/>
              </a:gdLst>
              <a:ahLst/>
              <a:cxnLst>
                <a:cxn ang="T6">
                  <a:pos x="T0" y="T1"/>
                </a:cxn>
                <a:cxn ang="T7">
                  <a:pos x="T2" y="T3"/>
                </a:cxn>
                <a:cxn ang="T8">
                  <a:pos x="T4" y="T5"/>
                </a:cxn>
              </a:cxnLst>
              <a:rect l="T9" t="T10" r="T11" b="T12"/>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xtLst>
              <a:ext uri="{909E8E84-426E-40dd-AFC4-6F175D3DCCD1}">
                <a14:hiddenFill xmlns="" xmlns:a14="http://schemas.microsoft.com/office/drawing/2010/main">
                  <a:solidFill>
                    <a:srgbClr val="FFFFFF"/>
                  </a:solidFill>
                </a14:hiddenFill>
              </a:ext>
            </a:extLst>
          </p:spPr>
          <p:txBody>
            <a:bodyPr wrap="none"/>
            <a:lstStyle/>
            <a:p>
              <a:endParaRPr lang="en-US"/>
            </a:p>
          </p:txBody>
        </p:sp>
        <p:sp>
          <p:nvSpPr>
            <p:cNvPr id="9246" name="Freeform 48"/>
            <p:cNvSpPr>
              <a:spLocks/>
            </p:cNvSpPr>
            <p:nvPr/>
          </p:nvSpPr>
          <p:spPr bwMode="auto">
            <a:xfrm rot="10800000">
              <a:off x="5867400" y="4738688"/>
              <a:ext cx="762000" cy="139700"/>
            </a:xfrm>
            <a:custGeom>
              <a:avLst/>
              <a:gdLst>
                <a:gd name="T0" fmla="*/ 0 w 480"/>
                <a:gd name="T1" fmla="*/ 138113 h 88"/>
                <a:gd name="T2" fmla="*/ 376238 w 480"/>
                <a:gd name="T3" fmla="*/ 0 h 88"/>
                <a:gd name="T4" fmla="*/ 762000 w 480"/>
                <a:gd name="T5" fmla="*/ 139700 h 88"/>
                <a:gd name="T6" fmla="*/ 0 60000 65536"/>
                <a:gd name="T7" fmla="*/ 0 60000 65536"/>
                <a:gd name="T8" fmla="*/ 0 60000 65536"/>
                <a:gd name="T9" fmla="*/ 0 w 480"/>
                <a:gd name="T10" fmla="*/ 0 h 88"/>
                <a:gd name="T11" fmla="*/ 480 w 480"/>
                <a:gd name="T12" fmla="*/ 88 h 88"/>
              </a:gdLst>
              <a:ahLst/>
              <a:cxnLst>
                <a:cxn ang="T6">
                  <a:pos x="T0" y="T1"/>
                </a:cxn>
                <a:cxn ang="T7">
                  <a:pos x="T2" y="T3"/>
                </a:cxn>
                <a:cxn ang="T8">
                  <a:pos x="T4" y="T5"/>
                </a:cxn>
              </a:cxnLst>
              <a:rect l="T9" t="T10" r="T11" b="T12"/>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xtLst>
              <a:ext uri="{909E8E84-426E-40dd-AFC4-6F175D3DCCD1}">
                <a14:hiddenFill xmlns="" xmlns:a14="http://schemas.microsoft.com/office/drawing/2010/main">
                  <a:solidFill>
                    <a:srgbClr val="FFFFFF"/>
                  </a:solidFill>
                </a14:hiddenFill>
              </a:ext>
            </a:extLst>
          </p:spPr>
          <p:txBody>
            <a:bodyPr wrap="none"/>
            <a:lstStyle/>
            <a:p>
              <a:endParaRPr lang="en-US"/>
            </a:p>
          </p:txBody>
        </p:sp>
        <p:sp>
          <p:nvSpPr>
            <p:cNvPr id="9247" name="Freeform 54"/>
            <p:cNvSpPr>
              <a:spLocks/>
            </p:cNvSpPr>
            <p:nvPr/>
          </p:nvSpPr>
          <p:spPr bwMode="auto">
            <a:xfrm rot="10800000">
              <a:off x="7391400" y="4738688"/>
              <a:ext cx="762000" cy="139700"/>
            </a:xfrm>
            <a:custGeom>
              <a:avLst/>
              <a:gdLst>
                <a:gd name="T0" fmla="*/ 0 w 480"/>
                <a:gd name="T1" fmla="*/ 138113 h 88"/>
                <a:gd name="T2" fmla="*/ 376238 w 480"/>
                <a:gd name="T3" fmla="*/ 0 h 88"/>
                <a:gd name="T4" fmla="*/ 762000 w 480"/>
                <a:gd name="T5" fmla="*/ 139700 h 88"/>
                <a:gd name="T6" fmla="*/ 0 60000 65536"/>
                <a:gd name="T7" fmla="*/ 0 60000 65536"/>
                <a:gd name="T8" fmla="*/ 0 60000 65536"/>
                <a:gd name="T9" fmla="*/ 0 w 480"/>
                <a:gd name="T10" fmla="*/ 0 h 88"/>
                <a:gd name="T11" fmla="*/ 480 w 480"/>
                <a:gd name="T12" fmla="*/ 88 h 88"/>
              </a:gdLst>
              <a:ahLst/>
              <a:cxnLst>
                <a:cxn ang="T6">
                  <a:pos x="T0" y="T1"/>
                </a:cxn>
                <a:cxn ang="T7">
                  <a:pos x="T2" y="T3"/>
                </a:cxn>
                <a:cxn ang="T8">
                  <a:pos x="T4" y="T5"/>
                </a:cxn>
              </a:cxnLst>
              <a:rect l="T9" t="T10" r="T11" b="T12"/>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xtLst>
              <a:ext uri="{909E8E84-426E-40dd-AFC4-6F175D3DCCD1}">
                <a14:hiddenFill xmlns="" xmlns:a14="http://schemas.microsoft.com/office/drawing/2010/main">
                  <a:solidFill>
                    <a:srgbClr val="FFFFFF"/>
                  </a:solidFill>
                </a14:hiddenFill>
              </a:ext>
            </a:extLst>
          </p:spPr>
          <p:txBody>
            <a:bodyPr wrap="none"/>
            <a:lstStyle/>
            <a:p>
              <a:endParaRPr lang="en-US"/>
            </a:p>
          </p:txBody>
        </p:sp>
        <p:sp>
          <p:nvSpPr>
            <p:cNvPr id="9248" name="Freeform 63"/>
            <p:cNvSpPr>
              <a:spLocks/>
            </p:cNvSpPr>
            <p:nvPr/>
          </p:nvSpPr>
          <p:spPr bwMode="auto">
            <a:xfrm>
              <a:off x="3813176" y="4724400"/>
              <a:ext cx="168275" cy="552450"/>
            </a:xfrm>
            <a:custGeom>
              <a:avLst/>
              <a:gdLst>
                <a:gd name="T0" fmla="*/ 73025 w 106"/>
                <a:gd name="T1" fmla="*/ 0 h 348"/>
                <a:gd name="T2" fmla="*/ 15875 w 106"/>
                <a:gd name="T3" fmla="*/ 295275 h 348"/>
                <a:gd name="T4" fmla="*/ 168275 w 106"/>
                <a:gd name="T5" fmla="*/ 552450 h 348"/>
                <a:gd name="T6" fmla="*/ 0 60000 65536"/>
                <a:gd name="T7" fmla="*/ 0 60000 65536"/>
                <a:gd name="T8" fmla="*/ 0 60000 65536"/>
                <a:gd name="T9" fmla="*/ 0 w 106"/>
                <a:gd name="T10" fmla="*/ 0 h 348"/>
                <a:gd name="T11" fmla="*/ 106 w 106"/>
                <a:gd name="T12" fmla="*/ 348 h 348"/>
              </a:gdLst>
              <a:ahLst/>
              <a:cxnLst>
                <a:cxn ang="T6">
                  <a:pos x="T0" y="T1"/>
                </a:cxn>
                <a:cxn ang="T7">
                  <a:pos x="T2" y="T3"/>
                </a:cxn>
                <a:cxn ang="T8">
                  <a:pos x="T4" y="T5"/>
                </a:cxn>
              </a:cxnLst>
              <a:rect l="T9" t="T10" r="T11" b="T12"/>
              <a:pathLst>
                <a:path w="106" h="348">
                  <a:moveTo>
                    <a:pt x="46" y="0"/>
                  </a:moveTo>
                  <a:cubicBezTo>
                    <a:pt x="40" y="31"/>
                    <a:pt x="0" y="128"/>
                    <a:pt x="10" y="186"/>
                  </a:cubicBezTo>
                  <a:cubicBezTo>
                    <a:pt x="20" y="244"/>
                    <a:pt x="86" y="314"/>
                    <a:pt x="106" y="348"/>
                  </a:cubicBezTo>
                </a:path>
              </a:pathLst>
            </a:custGeom>
            <a:noFill/>
            <a:ln w="19050" cmpd="sng">
              <a:solidFill>
                <a:schemeClr val="tx2"/>
              </a:solidFill>
              <a:round/>
              <a:headEnd type="oval" w="sm" len="sm"/>
              <a:tailEnd type="triangle" w="sm" len="lg"/>
            </a:ln>
            <a:extLst>
              <a:ext uri="{909E8E84-426E-40dd-AFC4-6F175D3DCCD1}">
                <a14:hiddenFill xmlns="" xmlns:a14="http://schemas.microsoft.com/office/drawing/2010/main">
                  <a:solidFill>
                    <a:srgbClr val="FFFFFF"/>
                  </a:solidFill>
                </a14:hiddenFill>
              </a:ext>
            </a:extLst>
          </p:spPr>
          <p:txBody>
            <a:bodyPr wrap="none"/>
            <a:lstStyle/>
            <a:p>
              <a:endParaRPr lang="en-US"/>
            </a:p>
          </p:txBody>
        </p:sp>
        <p:sp>
          <p:nvSpPr>
            <p:cNvPr id="9249" name="Freeform 64"/>
            <p:cNvSpPr>
              <a:spLocks/>
            </p:cNvSpPr>
            <p:nvPr/>
          </p:nvSpPr>
          <p:spPr bwMode="auto">
            <a:xfrm>
              <a:off x="5334001" y="4724400"/>
              <a:ext cx="168275" cy="552450"/>
            </a:xfrm>
            <a:custGeom>
              <a:avLst/>
              <a:gdLst>
                <a:gd name="T0" fmla="*/ 73025 w 106"/>
                <a:gd name="T1" fmla="*/ 0 h 348"/>
                <a:gd name="T2" fmla="*/ 15875 w 106"/>
                <a:gd name="T3" fmla="*/ 295275 h 348"/>
                <a:gd name="T4" fmla="*/ 168275 w 106"/>
                <a:gd name="T5" fmla="*/ 552450 h 348"/>
                <a:gd name="T6" fmla="*/ 0 60000 65536"/>
                <a:gd name="T7" fmla="*/ 0 60000 65536"/>
                <a:gd name="T8" fmla="*/ 0 60000 65536"/>
                <a:gd name="T9" fmla="*/ 0 w 106"/>
                <a:gd name="T10" fmla="*/ 0 h 348"/>
                <a:gd name="T11" fmla="*/ 106 w 106"/>
                <a:gd name="T12" fmla="*/ 348 h 348"/>
              </a:gdLst>
              <a:ahLst/>
              <a:cxnLst>
                <a:cxn ang="T6">
                  <a:pos x="T0" y="T1"/>
                </a:cxn>
                <a:cxn ang="T7">
                  <a:pos x="T2" y="T3"/>
                </a:cxn>
                <a:cxn ang="T8">
                  <a:pos x="T4" y="T5"/>
                </a:cxn>
              </a:cxnLst>
              <a:rect l="T9" t="T10" r="T11" b="T12"/>
              <a:pathLst>
                <a:path w="106" h="348">
                  <a:moveTo>
                    <a:pt x="46" y="0"/>
                  </a:moveTo>
                  <a:cubicBezTo>
                    <a:pt x="40" y="31"/>
                    <a:pt x="0" y="128"/>
                    <a:pt x="10" y="186"/>
                  </a:cubicBezTo>
                  <a:cubicBezTo>
                    <a:pt x="20" y="244"/>
                    <a:pt x="86" y="314"/>
                    <a:pt x="106" y="348"/>
                  </a:cubicBezTo>
                </a:path>
              </a:pathLst>
            </a:custGeom>
            <a:noFill/>
            <a:ln w="19050" cmpd="sng">
              <a:solidFill>
                <a:schemeClr val="tx2"/>
              </a:solidFill>
              <a:round/>
              <a:headEnd type="oval" w="sm" len="sm"/>
              <a:tailEnd type="triangle" w="sm" len="lg"/>
            </a:ln>
            <a:extLst>
              <a:ext uri="{909E8E84-426E-40dd-AFC4-6F175D3DCCD1}">
                <a14:hiddenFill xmlns="" xmlns:a14="http://schemas.microsoft.com/office/drawing/2010/main">
                  <a:solidFill>
                    <a:srgbClr val="FFFFFF"/>
                  </a:solidFill>
                </a14:hiddenFill>
              </a:ext>
            </a:extLst>
          </p:spPr>
          <p:txBody>
            <a:bodyPr wrap="none"/>
            <a:lstStyle/>
            <a:p>
              <a:endParaRPr lang="en-US"/>
            </a:p>
          </p:txBody>
        </p:sp>
        <p:sp>
          <p:nvSpPr>
            <p:cNvPr id="9250" name="Freeform 65"/>
            <p:cNvSpPr>
              <a:spLocks/>
            </p:cNvSpPr>
            <p:nvPr/>
          </p:nvSpPr>
          <p:spPr bwMode="auto">
            <a:xfrm>
              <a:off x="6854826" y="4724400"/>
              <a:ext cx="168275" cy="552450"/>
            </a:xfrm>
            <a:custGeom>
              <a:avLst/>
              <a:gdLst>
                <a:gd name="T0" fmla="*/ 73025 w 106"/>
                <a:gd name="T1" fmla="*/ 0 h 348"/>
                <a:gd name="T2" fmla="*/ 15875 w 106"/>
                <a:gd name="T3" fmla="*/ 295275 h 348"/>
                <a:gd name="T4" fmla="*/ 168275 w 106"/>
                <a:gd name="T5" fmla="*/ 552450 h 348"/>
                <a:gd name="T6" fmla="*/ 0 60000 65536"/>
                <a:gd name="T7" fmla="*/ 0 60000 65536"/>
                <a:gd name="T8" fmla="*/ 0 60000 65536"/>
                <a:gd name="T9" fmla="*/ 0 w 106"/>
                <a:gd name="T10" fmla="*/ 0 h 348"/>
                <a:gd name="T11" fmla="*/ 106 w 106"/>
                <a:gd name="T12" fmla="*/ 348 h 348"/>
              </a:gdLst>
              <a:ahLst/>
              <a:cxnLst>
                <a:cxn ang="T6">
                  <a:pos x="T0" y="T1"/>
                </a:cxn>
                <a:cxn ang="T7">
                  <a:pos x="T2" y="T3"/>
                </a:cxn>
                <a:cxn ang="T8">
                  <a:pos x="T4" y="T5"/>
                </a:cxn>
              </a:cxnLst>
              <a:rect l="T9" t="T10" r="T11" b="T12"/>
              <a:pathLst>
                <a:path w="106" h="348">
                  <a:moveTo>
                    <a:pt x="46" y="0"/>
                  </a:moveTo>
                  <a:cubicBezTo>
                    <a:pt x="40" y="31"/>
                    <a:pt x="0" y="128"/>
                    <a:pt x="10" y="186"/>
                  </a:cubicBezTo>
                  <a:cubicBezTo>
                    <a:pt x="20" y="244"/>
                    <a:pt x="86" y="314"/>
                    <a:pt x="106" y="348"/>
                  </a:cubicBezTo>
                </a:path>
              </a:pathLst>
            </a:custGeom>
            <a:noFill/>
            <a:ln w="19050" cmpd="sng">
              <a:solidFill>
                <a:schemeClr val="tx2"/>
              </a:solidFill>
              <a:round/>
              <a:headEnd type="oval" w="sm" len="sm"/>
              <a:tailEnd type="triangle" w="sm" len="lg"/>
            </a:ln>
            <a:extLst>
              <a:ext uri="{909E8E84-426E-40dd-AFC4-6F175D3DCCD1}">
                <a14:hiddenFill xmlns="" xmlns:a14="http://schemas.microsoft.com/office/drawing/2010/main">
                  <a:solidFill>
                    <a:srgbClr val="FFFFFF"/>
                  </a:solidFill>
                </a14:hiddenFill>
              </a:ext>
            </a:extLst>
          </p:spPr>
          <p:txBody>
            <a:bodyPr wrap="none"/>
            <a:lstStyle/>
            <a:p>
              <a:endParaRPr lang="en-US"/>
            </a:p>
          </p:txBody>
        </p:sp>
        <p:sp>
          <p:nvSpPr>
            <p:cNvPr id="9251" name="Freeform 66"/>
            <p:cNvSpPr>
              <a:spLocks/>
            </p:cNvSpPr>
            <p:nvPr/>
          </p:nvSpPr>
          <p:spPr bwMode="auto">
            <a:xfrm>
              <a:off x="8375651" y="4724400"/>
              <a:ext cx="168275" cy="552450"/>
            </a:xfrm>
            <a:custGeom>
              <a:avLst/>
              <a:gdLst>
                <a:gd name="T0" fmla="*/ 73025 w 106"/>
                <a:gd name="T1" fmla="*/ 0 h 348"/>
                <a:gd name="T2" fmla="*/ 15875 w 106"/>
                <a:gd name="T3" fmla="*/ 295275 h 348"/>
                <a:gd name="T4" fmla="*/ 168275 w 106"/>
                <a:gd name="T5" fmla="*/ 552450 h 348"/>
                <a:gd name="T6" fmla="*/ 0 60000 65536"/>
                <a:gd name="T7" fmla="*/ 0 60000 65536"/>
                <a:gd name="T8" fmla="*/ 0 60000 65536"/>
                <a:gd name="T9" fmla="*/ 0 w 106"/>
                <a:gd name="T10" fmla="*/ 0 h 348"/>
                <a:gd name="T11" fmla="*/ 106 w 106"/>
                <a:gd name="T12" fmla="*/ 348 h 348"/>
              </a:gdLst>
              <a:ahLst/>
              <a:cxnLst>
                <a:cxn ang="T6">
                  <a:pos x="T0" y="T1"/>
                </a:cxn>
                <a:cxn ang="T7">
                  <a:pos x="T2" y="T3"/>
                </a:cxn>
                <a:cxn ang="T8">
                  <a:pos x="T4" y="T5"/>
                </a:cxn>
              </a:cxnLst>
              <a:rect l="T9" t="T10" r="T11" b="T12"/>
              <a:pathLst>
                <a:path w="106" h="348">
                  <a:moveTo>
                    <a:pt x="46" y="0"/>
                  </a:moveTo>
                  <a:cubicBezTo>
                    <a:pt x="40" y="31"/>
                    <a:pt x="0" y="128"/>
                    <a:pt x="10" y="186"/>
                  </a:cubicBezTo>
                  <a:cubicBezTo>
                    <a:pt x="20" y="244"/>
                    <a:pt x="86" y="314"/>
                    <a:pt x="106" y="348"/>
                  </a:cubicBezTo>
                </a:path>
              </a:pathLst>
            </a:custGeom>
            <a:noFill/>
            <a:ln w="19050" cmpd="sng">
              <a:solidFill>
                <a:schemeClr val="tx2"/>
              </a:solidFill>
              <a:round/>
              <a:headEnd type="oval" w="sm" len="sm"/>
              <a:tailEnd type="triangle" w="sm" len="lg"/>
            </a:ln>
            <a:extLst>
              <a:ext uri="{909E8E84-426E-40dd-AFC4-6F175D3DCCD1}">
                <a14:hiddenFill xmlns="" xmlns:a14="http://schemas.microsoft.com/office/drawing/2010/main">
                  <a:solidFill>
                    <a:srgbClr val="FFFFFF"/>
                  </a:solidFill>
                </a14:hiddenFill>
              </a:ext>
            </a:extLst>
          </p:spPr>
          <p:txBody>
            <a:bodyPr wrap="none"/>
            <a:lstStyle/>
            <a:p>
              <a:endParaRPr lang="en-US"/>
            </a:p>
          </p:txBody>
        </p:sp>
        <p:pic>
          <p:nvPicPr>
            <p:cNvPr id="9252" name="Picture 6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8075" y="5308601"/>
              <a:ext cx="685800" cy="835025"/>
            </a:xfrm>
            <a:prstGeom prst="rect">
              <a:avLst/>
            </a:prstGeom>
            <a:solidFill>
              <a:schemeClr val="folHlink"/>
            </a:solidFill>
            <a:ln w="19050">
              <a:solidFill>
                <a:schemeClr val="tx2"/>
              </a:solidFill>
              <a:miter lim="800000"/>
              <a:headEnd/>
              <a:tailEnd/>
            </a:ln>
          </p:spPr>
        </p:pic>
        <p:pic>
          <p:nvPicPr>
            <p:cNvPr id="9253" name="Picture 6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5250" y="5308601"/>
              <a:ext cx="685800" cy="803275"/>
            </a:xfrm>
            <a:prstGeom prst="rect">
              <a:avLst/>
            </a:prstGeom>
            <a:solidFill>
              <a:schemeClr val="folHlink"/>
            </a:solidFill>
            <a:ln w="19050">
              <a:solidFill>
                <a:schemeClr val="tx2"/>
              </a:solidFill>
              <a:miter lim="800000"/>
              <a:headEnd/>
              <a:tailEnd/>
            </a:ln>
          </p:spPr>
        </p:pic>
        <p:pic>
          <p:nvPicPr>
            <p:cNvPr id="9254" name="Picture 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5308601"/>
              <a:ext cx="685800" cy="612775"/>
            </a:xfrm>
            <a:prstGeom prst="rect">
              <a:avLst/>
            </a:prstGeom>
            <a:solidFill>
              <a:schemeClr val="folHlink"/>
            </a:solidFill>
            <a:ln w="19050">
              <a:solidFill>
                <a:schemeClr val="tx2"/>
              </a:solidFill>
              <a:miter lim="800000"/>
              <a:headEnd/>
              <a:tailEnd/>
            </a:ln>
          </p:spPr>
        </p:pic>
        <p:pic>
          <p:nvPicPr>
            <p:cNvPr id="9255" name="Picture 7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2425" y="5308601"/>
              <a:ext cx="685800" cy="663575"/>
            </a:xfrm>
            <a:prstGeom prst="rect">
              <a:avLst/>
            </a:prstGeom>
            <a:solidFill>
              <a:schemeClr val="folHlink"/>
            </a:solidFill>
            <a:ln w="19050">
              <a:solidFill>
                <a:schemeClr val="tx2"/>
              </a:solidFill>
              <a:miter lim="800000"/>
              <a:headEnd/>
              <a:tailEnd/>
            </a:ln>
          </p:spPr>
        </p:pic>
        <p:sp>
          <p:nvSpPr>
            <p:cNvPr id="9256" name="Rectangle 72"/>
            <p:cNvSpPr>
              <a:spLocks noChangeArrowheads="1"/>
            </p:cNvSpPr>
            <p:nvPr/>
          </p:nvSpPr>
          <p:spPr bwMode="auto">
            <a:xfrm>
              <a:off x="9525000" y="4572000"/>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9257" name="Rectangle 73"/>
            <p:cNvSpPr>
              <a:spLocks noChangeArrowheads="1"/>
            </p:cNvSpPr>
            <p:nvPr/>
          </p:nvSpPr>
          <p:spPr bwMode="auto">
            <a:xfrm>
              <a:off x="2514600" y="4572000"/>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9258" name="Freeform 74"/>
            <p:cNvSpPr>
              <a:spLocks/>
            </p:cNvSpPr>
            <p:nvPr/>
          </p:nvSpPr>
          <p:spPr bwMode="auto">
            <a:xfrm>
              <a:off x="8763000" y="4572000"/>
              <a:ext cx="762000" cy="139700"/>
            </a:xfrm>
            <a:custGeom>
              <a:avLst/>
              <a:gdLst>
                <a:gd name="T0" fmla="*/ 0 w 480"/>
                <a:gd name="T1" fmla="*/ 138113 h 88"/>
                <a:gd name="T2" fmla="*/ 376238 w 480"/>
                <a:gd name="T3" fmla="*/ 0 h 88"/>
                <a:gd name="T4" fmla="*/ 762000 w 480"/>
                <a:gd name="T5" fmla="*/ 139700 h 88"/>
                <a:gd name="T6" fmla="*/ 0 60000 65536"/>
                <a:gd name="T7" fmla="*/ 0 60000 65536"/>
                <a:gd name="T8" fmla="*/ 0 60000 65536"/>
                <a:gd name="T9" fmla="*/ 0 w 480"/>
                <a:gd name="T10" fmla="*/ 0 h 88"/>
                <a:gd name="T11" fmla="*/ 480 w 480"/>
                <a:gd name="T12" fmla="*/ 88 h 88"/>
              </a:gdLst>
              <a:ahLst/>
              <a:cxnLst>
                <a:cxn ang="T6">
                  <a:pos x="T0" y="T1"/>
                </a:cxn>
                <a:cxn ang="T7">
                  <a:pos x="T2" y="T3"/>
                </a:cxn>
                <a:cxn ang="T8">
                  <a:pos x="T4" y="T5"/>
                </a:cxn>
              </a:cxnLst>
              <a:rect l="T9" t="T10" r="T11" b="T12"/>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xtLst>
              <a:ext uri="{909E8E84-426E-40dd-AFC4-6F175D3DCCD1}">
                <a14:hiddenFill xmlns="" xmlns:a14="http://schemas.microsoft.com/office/drawing/2010/main">
                  <a:solidFill>
                    <a:srgbClr val="FFFFFF"/>
                  </a:solidFill>
                </a14:hiddenFill>
              </a:ext>
            </a:extLst>
          </p:spPr>
          <p:txBody>
            <a:bodyPr wrap="none"/>
            <a:lstStyle/>
            <a:p>
              <a:endParaRPr lang="en-US"/>
            </a:p>
          </p:txBody>
        </p:sp>
        <p:sp>
          <p:nvSpPr>
            <p:cNvPr id="9259" name="Freeform 75"/>
            <p:cNvSpPr>
              <a:spLocks/>
            </p:cNvSpPr>
            <p:nvPr/>
          </p:nvSpPr>
          <p:spPr bwMode="auto">
            <a:xfrm rot="10800000">
              <a:off x="8915400" y="4724400"/>
              <a:ext cx="762000" cy="139700"/>
            </a:xfrm>
            <a:custGeom>
              <a:avLst/>
              <a:gdLst>
                <a:gd name="T0" fmla="*/ 0 w 480"/>
                <a:gd name="T1" fmla="*/ 138113 h 88"/>
                <a:gd name="T2" fmla="*/ 376238 w 480"/>
                <a:gd name="T3" fmla="*/ 0 h 88"/>
                <a:gd name="T4" fmla="*/ 762000 w 480"/>
                <a:gd name="T5" fmla="*/ 139700 h 88"/>
                <a:gd name="T6" fmla="*/ 0 60000 65536"/>
                <a:gd name="T7" fmla="*/ 0 60000 65536"/>
                <a:gd name="T8" fmla="*/ 0 60000 65536"/>
                <a:gd name="T9" fmla="*/ 0 w 480"/>
                <a:gd name="T10" fmla="*/ 0 h 88"/>
                <a:gd name="T11" fmla="*/ 480 w 480"/>
                <a:gd name="T12" fmla="*/ 88 h 88"/>
              </a:gdLst>
              <a:ahLst/>
              <a:cxnLst>
                <a:cxn ang="T6">
                  <a:pos x="T0" y="T1"/>
                </a:cxn>
                <a:cxn ang="T7">
                  <a:pos x="T2" y="T3"/>
                </a:cxn>
                <a:cxn ang="T8">
                  <a:pos x="T4" y="T5"/>
                </a:cxn>
              </a:cxnLst>
              <a:rect l="T9" t="T10" r="T11" b="T12"/>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xtLst>
              <a:ext uri="{909E8E84-426E-40dd-AFC4-6F175D3DCCD1}">
                <a14:hiddenFill xmlns="" xmlns:a14="http://schemas.microsoft.com/office/drawing/2010/main">
                  <a:solidFill>
                    <a:srgbClr val="FFFFFF"/>
                  </a:solidFill>
                </a14:hiddenFill>
              </a:ext>
            </a:extLst>
          </p:spPr>
          <p:txBody>
            <a:bodyPr wrap="none"/>
            <a:lstStyle/>
            <a:p>
              <a:endParaRPr lang="en-US"/>
            </a:p>
          </p:txBody>
        </p:sp>
        <p:sp>
          <p:nvSpPr>
            <p:cNvPr id="9260" name="Freeform 76"/>
            <p:cNvSpPr>
              <a:spLocks/>
            </p:cNvSpPr>
            <p:nvPr/>
          </p:nvSpPr>
          <p:spPr bwMode="auto">
            <a:xfrm>
              <a:off x="2667000" y="4572000"/>
              <a:ext cx="762000" cy="139700"/>
            </a:xfrm>
            <a:custGeom>
              <a:avLst/>
              <a:gdLst>
                <a:gd name="T0" fmla="*/ 0 w 480"/>
                <a:gd name="T1" fmla="*/ 138113 h 88"/>
                <a:gd name="T2" fmla="*/ 376238 w 480"/>
                <a:gd name="T3" fmla="*/ 0 h 88"/>
                <a:gd name="T4" fmla="*/ 762000 w 480"/>
                <a:gd name="T5" fmla="*/ 139700 h 88"/>
                <a:gd name="T6" fmla="*/ 0 60000 65536"/>
                <a:gd name="T7" fmla="*/ 0 60000 65536"/>
                <a:gd name="T8" fmla="*/ 0 60000 65536"/>
                <a:gd name="T9" fmla="*/ 0 w 480"/>
                <a:gd name="T10" fmla="*/ 0 h 88"/>
                <a:gd name="T11" fmla="*/ 480 w 480"/>
                <a:gd name="T12" fmla="*/ 88 h 88"/>
              </a:gdLst>
              <a:ahLst/>
              <a:cxnLst>
                <a:cxn ang="T6">
                  <a:pos x="T0" y="T1"/>
                </a:cxn>
                <a:cxn ang="T7">
                  <a:pos x="T2" y="T3"/>
                </a:cxn>
                <a:cxn ang="T8">
                  <a:pos x="T4" y="T5"/>
                </a:cxn>
              </a:cxnLst>
              <a:rect l="T9" t="T10" r="T11" b="T12"/>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xtLst>
              <a:ext uri="{909E8E84-426E-40dd-AFC4-6F175D3DCCD1}">
                <a14:hiddenFill xmlns="" xmlns:a14="http://schemas.microsoft.com/office/drawing/2010/main">
                  <a:solidFill>
                    <a:srgbClr val="FFFFFF"/>
                  </a:solidFill>
                </a14:hiddenFill>
              </a:ext>
            </a:extLst>
          </p:spPr>
          <p:txBody>
            <a:bodyPr wrap="none"/>
            <a:lstStyle/>
            <a:p>
              <a:endParaRPr lang="en-US"/>
            </a:p>
          </p:txBody>
        </p:sp>
        <p:sp>
          <p:nvSpPr>
            <p:cNvPr id="9261" name="Freeform 77"/>
            <p:cNvSpPr>
              <a:spLocks/>
            </p:cNvSpPr>
            <p:nvPr/>
          </p:nvSpPr>
          <p:spPr bwMode="auto">
            <a:xfrm rot="10800000">
              <a:off x="2819400" y="4724400"/>
              <a:ext cx="762000" cy="139700"/>
            </a:xfrm>
            <a:custGeom>
              <a:avLst/>
              <a:gdLst>
                <a:gd name="T0" fmla="*/ 0 w 480"/>
                <a:gd name="T1" fmla="*/ 138113 h 88"/>
                <a:gd name="T2" fmla="*/ 376238 w 480"/>
                <a:gd name="T3" fmla="*/ 0 h 88"/>
                <a:gd name="T4" fmla="*/ 762000 w 480"/>
                <a:gd name="T5" fmla="*/ 139700 h 88"/>
                <a:gd name="T6" fmla="*/ 0 60000 65536"/>
                <a:gd name="T7" fmla="*/ 0 60000 65536"/>
                <a:gd name="T8" fmla="*/ 0 60000 65536"/>
                <a:gd name="T9" fmla="*/ 0 w 480"/>
                <a:gd name="T10" fmla="*/ 0 h 88"/>
                <a:gd name="T11" fmla="*/ 480 w 480"/>
                <a:gd name="T12" fmla="*/ 88 h 88"/>
              </a:gdLst>
              <a:ahLst/>
              <a:cxnLst>
                <a:cxn ang="T6">
                  <a:pos x="T0" y="T1"/>
                </a:cxn>
                <a:cxn ang="T7">
                  <a:pos x="T2" y="T3"/>
                </a:cxn>
                <a:cxn ang="T8">
                  <a:pos x="T4" y="T5"/>
                </a:cxn>
              </a:cxnLst>
              <a:rect l="T9" t="T10" r="T11" b="T12"/>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xtLst>
              <a:ext uri="{909E8E84-426E-40dd-AFC4-6F175D3DCCD1}">
                <a14:hiddenFill xmlns="" xmlns:a14="http://schemas.microsoft.com/office/drawing/2010/main">
                  <a:solidFill>
                    <a:srgbClr val="FFFFFF"/>
                  </a:solidFill>
                </a14:hiddenFill>
              </a:ext>
            </a:extLst>
          </p:spPr>
          <p:txBody>
            <a:bodyPr wrap="none"/>
            <a:lstStyle/>
            <a:p>
              <a:endParaRPr lang="en-US"/>
            </a:p>
          </p:txBody>
        </p:sp>
        <p:sp>
          <p:nvSpPr>
            <p:cNvPr id="9262" name="Text Box 78"/>
            <p:cNvSpPr txBox="1">
              <a:spLocks noChangeArrowheads="1"/>
            </p:cNvSpPr>
            <p:nvPr/>
          </p:nvSpPr>
          <p:spPr bwMode="auto">
            <a:xfrm>
              <a:off x="9217025" y="4114801"/>
              <a:ext cx="8382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US" sz="2000"/>
                <a:t>trailer</a:t>
              </a:r>
            </a:p>
          </p:txBody>
        </p:sp>
        <p:sp>
          <p:nvSpPr>
            <p:cNvPr id="9263" name="Text Box 79"/>
            <p:cNvSpPr txBox="1">
              <a:spLocks noChangeArrowheads="1"/>
            </p:cNvSpPr>
            <p:nvPr/>
          </p:nvSpPr>
          <p:spPr bwMode="auto">
            <a:xfrm>
              <a:off x="2149476" y="4191001"/>
              <a:ext cx="95726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US" sz="2000"/>
                <a:t>header</a:t>
              </a:r>
            </a:p>
          </p:txBody>
        </p:sp>
        <p:sp>
          <p:nvSpPr>
            <p:cNvPr id="9264" name="AutoShape 82"/>
            <p:cNvSpPr>
              <a:spLocks noChangeArrowheads="1"/>
            </p:cNvSpPr>
            <p:nvPr/>
          </p:nvSpPr>
          <p:spPr bwMode="auto">
            <a:xfrm>
              <a:off x="3200400" y="4191000"/>
              <a:ext cx="5867400" cy="838200"/>
            </a:xfrm>
            <a:prstGeom prst="roundRect">
              <a:avLst>
                <a:gd name="adj" fmla="val 16667"/>
              </a:avLst>
            </a:prstGeom>
            <a:noFill/>
            <a:ln w="9525">
              <a:solidFill>
                <a:schemeClr val="tx1"/>
              </a:solidFill>
              <a:prstDash val="lgDash"/>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9265" name="Text Box 83"/>
            <p:cNvSpPr txBox="1">
              <a:spLocks noChangeArrowheads="1"/>
            </p:cNvSpPr>
            <p:nvPr/>
          </p:nvSpPr>
          <p:spPr bwMode="auto">
            <a:xfrm>
              <a:off x="7135814" y="4175126"/>
              <a:ext cx="1931987"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US" sz="2000"/>
                <a:t>nodes/positions</a:t>
              </a:r>
            </a:p>
          </p:txBody>
        </p:sp>
        <p:sp>
          <p:nvSpPr>
            <p:cNvPr id="9266" name="AutoShape 84"/>
            <p:cNvSpPr>
              <a:spLocks noChangeArrowheads="1"/>
            </p:cNvSpPr>
            <p:nvPr/>
          </p:nvSpPr>
          <p:spPr bwMode="auto">
            <a:xfrm>
              <a:off x="3429000" y="5181600"/>
              <a:ext cx="5638800" cy="1143000"/>
            </a:xfrm>
            <a:prstGeom prst="roundRect">
              <a:avLst>
                <a:gd name="adj" fmla="val 16667"/>
              </a:avLst>
            </a:prstGeom>
            <a:noFill/>
            <a:ln w="9525">
              <a:solidFill>
                <a:schemeClr val="tx2"/>
              </a:solidFill>
              <a:prstDash val="lgDash"/>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9267" name="Text Box 85"/>
            <p:cNvSpPr txBox="1">
              <a:spLocks noChangeArrowheads="1"/>
            </p:cNvSpPr>
            <p:nvPr/>
          </p:nvSpPr>
          <p:spPr bwMode="auto">
            <a:xfrm>
              <a:off x="7872414" y="5943601"/>
              <a:ext cx="1195387"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US" sz="2000">
                  <a:solidFill>
                    <a:schemeClr val="tx2"/>
                  </a:solidFill>
                </a:rPr>
                <a:t>elements</a:t>
              </a:r>
            </a:p>
          </p:txBody>
        </p:sp>
      </p:grpSp>
      <p:grpSp>
        <p:nvGrpSpPr>
          <p:cNvPr id="8" name="Group 7"/>
          <p:cNvGrpSpPr/>
          <p:nvPr/>
        </p:nvGrpSpPr>
        <p:grpSpPr>
          <a:xfrm>
            <a:off x="7663656" y="2370205"/>
            <a:ext cx="3200400" cy="1905000"/>
            <a:chOff x="7010400" y="1600200"/>
            <a:chExt cx="3200400" cy="1905000"/>
          </a:xfrm>
        </p:grpSpPr>
        <p:sp>
          <p:nvSpPr>
            <p:cNvPr id="9221" name="Rectangle 4"/>
            <p:cNvSpPr>
              <a:spLocks noChangeArrowheads="1"/>
            </p:cNvSpPr>
            <p:nvPr/>
          </p:nvSpPr>
          <p:spPr bwMode="auto">
            <a:xfrm>
              <a:off x="7883526" y="2209801"/>
              <a:ext cx="498475" cy="498475"/>
            </a:xfrm>
            <a:prstGeom prst="rect">
              <a:avLst/>
            </a:prstGeom>
            <a:solidFill>
              <a:schemeClr val="accent1"/>
            </a:solidFill>
            <a:ln w="28575">
              <a:solidFill>
                <a:schemeClr val="tx1"/>
              </a:solidFill>
              <a:miter lim="800000"/>
              <a:headEnd/>
              <a:tailEnd/>
            </a:ln>
          </p:spPr>
          <p:txBody>
            <a:bodyPr wrap="none" anchor="ctr"/>
            <a:lstStyle/>
            <a:p>
              <a:endParaRPr lang="en-US"/>
            </a:p>
          </p:txBody>
        </p:sp>
        <p:sp>
          <p:nvSpPr>
            <p:cNvPr id="9222" name="Rectangle 5"/>
            <p:cNvSpPr>
              <a:spLocks noChangeArrowheads="1"/>
            </p:cNvSpPr>
            <p:nvPr/>
          </p:nvSpPr>
          <p:spPr bwMode="auto">
            <a:xfrm>
              <a:off x="8382001" y="2209801"/>
              <a:ext cx="498475" cy="498475"/>
            </a:xfrm>
            <a:prstGeom prst="rect">
              <a:avLst/>
            </a:prstGeom>
            <a:solidFill>
              <a:schemeClr val="accent1"/>
            </a:solidFill>
            <a:ln w="28575">
              <a:solidFill>
                <a:schemeClr val="tx1"/>
              </a:solidFill>
              <a:miter lim="800000"/>
              <a:headEnd/>
              <a:tailEnd/>
            </a:ln>
          </p:spPr>
          <p:txBody>
            <a:bodyPr wrap="none" anchor="ctr"/>
            <a:lstStyle/>
            <a:p>
              <a:endParaRPr lang="en-US"/>
            </a:p>
          </p:txBody>
        </p:sp>
        <p:sp>
          <p:nvSpPr>
            <p:cNvPr id="9223" name="Rectangle 6"/>
            <p:cNvSpPr>
              <a:spLocks noChangeArrowheads="1"/>
            </p:cNvSpPr>
            <p:nvPr/>
          </p:nvSpPr>
          <p:spPr bwMode="auto">
            <a:xfrm>
              <a:off x="8880476" y="2209801"/>
              <a:ext cx="498475" cy="498475"/>
            </a:xfrm>
            <a:prstGeom prst="rect">
              <a:avLst/>
            </a:prstGeom>
            <a:solidFill>
              <a:schemeClr val="accent1"/>
            </a:solidFill>
            <a:ln w="28575">
              <a:solidFill>
                <a:schemeClr val="tx1"/>
              </a:solidFill>
              <a:miter lim="800000"/>
              <a:headEnd/>
              <a:tailEnd/>
            </a:ln>
          </p:spPr>
          <p:txBody>
            <a:bodyPr wrap="none" anchor="ctr"/>
            <a:lstStyle/>
            <a:p>
              <a:endParaRPr lang="en-US"/>
            </a:p>
          </p:txBody>
        </p:sp>
        <p:cxnSp>
          <p:nvCxnSpPr>
            <p:cNvPr id="9224" name="AutoShape 10"/>
            <p:cNvCxnSpPr>
              <a:cxnSpLocks noChangeShapeType="1"/>
            </p:cNvCxnSpPr>
            <p:nvPr/>
          </p:nvCxnSpPr>
          <p:spPr bwMode="auto">
            <a:xfrm rot="10800000">
              <a:off x="7385051" y="2085976"/>
              <a:ext cx="747713" cy="373063"/>
            </a:xfrm>
            <a:prstGeom prst="curvedConnector3">
              <a:avLst>
                <a:gd name="adj1" fmla="val 49894"/>
              </a:avLst>
            </a:prstGeom>
            <a:noFill/>
            <a:ln w="28575">
              <a:solidFill>
                <a:schemeClr val="tx1"/>
              </a:solidFill>
              <a:round/>
              <a:headEnd type="oval" w="med" len="med"/>
              <a:tailEnd type="triangle" w="med" len="med"/>
            </a:ln>
            <a:extLst>
              <a:ext uri="{909E8E84-426E-40dd-AFC4-6F175D3DCCD1}">
                <a14:hiddenFill xmlns="" xmlns:a14="http://schemas.microsoft.com/office/drawing/2010/main">
                  <a:noFill/>
                </a14:hiddenFill>
              </a:ext>
            </a:extLst>
          </p:spPr>
        </p:cxnSp>
        <p:cxnSp>
          <p:nvCxnSpPr>
            <p:cNvPr id="9225" name="AutoShape 12"/>
            <p:cNvCxnSpPr>
              <a:cxnSpLocks noChangeShapeType="1"/>
            </p:cNvCxnSpPr>
            <p:nvPr/>
          </p:nvCxnSpPr>
          <p:spPr bwMode="auto">
            <a:xfrm flipV="1">
              <a:off x="9129713" y="2085976"/>
              <a:ext cx="747712" cy="373063"/>
            </a:xfrm>
            <a:prstGeom prst="curvedConnector3">
              <a:avLst>
                <a:gd name="adj1" fmla="val 49894"/>
              </a:avLst>
            </a:prstGeom>
            <a:noFill/>
            <a:ln w="28575">
              <a:solidFill>
                <a:schemeClr val="tx1"/>
              </a:solidFill>
              <a:round/>
              <a:headEnd type="oval" w="med" len="med"/>
              <a:tailEnd type="triangle" w="med" len="med"/>
            </a:ln>
            <a:extLst>
              <a:ext uri="{909E8E84-426E-40dd-AFC4-6F175D3DCCD1}">
                <a14:hiddenFill xmlns="" xmlns:a14="http://schemas.microsoft.com/office/drawing/2010/main">
                  <a:noFill/>
                </a14:hiddenFill>
              </a:ext>
            </a:extLst>
          </p:spPr>
        </p:cxnSp>
        <p:cxnSp>
          <p:nvCxnSpPr>
            <p:cNvPr id="9226" name="AutoShape 13"/>
            <p:cNvCxnSpPr>
              <a:cxnSpLocks noChangeShapeType="1"/>
              <a:endCxn id="9229" idx="0"/>
            </p:cNvCxnSpPr>
            <p:nvPr/>
          </p:nvCxnSpPr>
          <p:spPr bwMode="auto">
            <a:xfrm rot="16200000" flipH="1">
              <a:off x="8365728" y="2726134"/>
              <a:ext cx="539750" cy="5558"/>
            </a:xfrm>
            <a:prstGeom prst="curvedConnector3">
              <a:avLst>
                <a:gd name="adj1" fmla="val 50000"/>
              </a:avLst>
            </a:prstGeom>
            <a:noFill/>
            <a:ln w="28575">
              <a:solidFill>
                <a:schemeClr val="tx2"/>
              </a:solidFill>
              <a:round/>
              <a:headEnd type="oval" w="med" len="med"/>
              <a:tailEnd type="triangle" w="med" len="med"/>
            </a:ln>
            <a:extLst>
              <a:ext uri="{909E8E84-426E-40dd-AFC4-6F175D3DCCD1}">
                <a14:hiddenFill xmlns="" xmlns:a14="http://schemas.microsoft.com/office/drawing/2010/main">
                  <a:noFill/>
                </a14:hiddenFill>
              </a:ext>
            </a:extLst>
          </p:spPr>
        </p:cxnSp>
        <p:sp>
          <p:nvSpPr>
            <p:cNvPr id="9227" name="Text Box 14"/>
            <p:cNvSpPr txBox="1">
              <a:spLocks noChangeArrowheads="1"/>
            </p:cNvSpPr>
            <p:nvPr/>
          </p:nvSpPr>
          <p:spPr bwMode="auto">
            <a:xfrm>
              <a:off x="7300914" y="1689101"/>
              <a:ext cx="67627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US" sz="2000"/>
                <a:t>prev</a:t>
              </a:r>
            </a:p>
          </p:txBody>
        </p:sp>
        <p:sp>
          <p:nvSpPr>
            <p:cNvPr id="9228" name="Text Box 15"/>
            <p:cNvSpPr txBox="1">
              <a:spLocks noChangeArrowheads="1"/>
            </p:cNvSpPr>
            <p:nvPr/>
          </p:nvSpPr>
          <p:spPr bwMode="auto">
            <a:xfrm>
              <a:off x="9232901" y="1689101"/>
              <a:ext cx="66992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US" sz="2000"/>
                <a:t>next</a:t>
              </a:r>
            </a:p>
          </p:txBody>
        </p:sp>
        <p:sp>
          <p:nvSpPr>
            <p:cNvPr id="9229" name="Text Box 16"/>
            <p:cNvSpPr txBox="1">
              <a:spLocks noChangeArrowheads="1"/>
            </p:cNvSpPr>
            <p:nvPr/>
          </p:nvSpPr>
          <p:spPr bwMode="auto">
            <a:xfrm>
              <a:off x="8090796" y="2998788"/>
              <a:ext cx="1095172"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US" sz="2000" dirty="0">
                  <a:solidFill>
                    <a:schemeClr val="tx2"/>
                  </a:solidFill>
                </a:rPr>
                <a:t>element</a:t>
              </a:r>
            </a:p>
          </p:txBody>
        </p:sp>
        <p:sp>
          <p:nvSpPr>
            <p:cNvPr id="9268" name="Text Box 87"/>
            <p:cNvSpPr txBox="1">
              <a:spLocks noChangeArrowheads="1"/>
            </p:cNvSpPr>
            <p:nvPr/>
          </p:nvSpPr>
          <p:spPr bwMode="auto">
            <a:xfrm>
              <a:off x="9448800" y="3048001"/>
              <a:ext cx="7366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US" sz="2000"/>
                <a:t>node</a:t>
              </a:r>
            </a:p>
          </p:txBody>
        </p:sp>
        <p:sp>
          <p:nvSpPr>
            <p:cNvPr id="9269" name="AutoShape 88"/>
            <p:cNvSpPr>
              <a:spLocks noChangeArrowheads="1"/>
            </p:cNvSpPr>
            <p:nvPr/>
          </p:nvSpPr>
          <p:spPr bwMode="auto">
            <a:xfrm>
              <a:off x="7010400" y="1600200"/>
              <a:ext cx="3200400" cy="1905000"/>
            </a:xfrm>
            <a:prstGeom prst="roundRect">
              <a:avLst>
                <a:gd name="adj" fmla="val 16667"/>
              </a:avLst>
            </a:prstGeom>
            <a:noFill/>
            <a:ln w="9525">
              <a:solidFill>
                <a:schemeClr val="tx1"/>
              </a:solidFill>
              <a:prstDash val="lgDash"/>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spTree>
    <p:extLst>
      <p:ext uri="{BB962C8B-B14F-4D97-AF65-F5344CB8AC3E}">
        <p14:creationId xmlns:p14="http://schemas.microsoft.com/office/powerpoint/2010/main" val="19525659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p:txBody>
          <a:bodyPr/>
          <a:lstStyle/>
          <a:p>
            <a:r>
              <a:rPr lang="en-US" smtClean="0"/>
              <a:t>Insertion</a:t>
            </a:r>
            <a:endParaRPr lang="en-US"/>
          </a:p>
        </p:txBody>
      </p:sp>
      <mc:AlternateContent xmlns:mc="http://schemas.openxmlformats.org/markup-compatibility/2006" xmlns:a14="http://schemas.microsoft.com/office/drawing/2010/main">
        <mc:Choice Requires="a14">
          <p:sp>
            <p:nvSpPr>
              <p:cNvPr id="10245" name="Rectangle 3" descr="Rectangle: Click to edit Master text styles&#10;Second level&#10;Third level&#10;Fourth level&#10;Fifth level"/>
              <p:cNvSpPr>
                <a:spLocks noGrp="1" noChangeArrowheads="1"/>
              </p:cNvSpPr>
              <p:nvPr>
                <p:ph type="body" idx="1"/>
              </p:nvPr>
            </p:nvSpPr>
            <p:spPr/>
            <p:txBody>
              <a:bodyPr/>
              <a:lstStyle/>
              <a:p>
                <a:r>
                  <a:rPr lang="en-US" dirty="0" smtClean="0"/>
                  <a:t>Insert a new node, </a:t>
                </a:r>
                <a14:m>
                  <m:oMath xmlns:m="http://schemas.openxmlformats.org/officeDocument/2006/math">
                    <m:r>
                      <a:rPr lang="en-US" i="1" dirty="0" smtClean="0">
                        <a:latin typeface="Cambria Math" panose="02040503050406030204" pitchFamily="18" charset="0"/>
                      </a:rPr>
                      <m:t>𝑞</m:t>
                    </m:r>
                  </m:oMath>
                </a14:m>
                <a:r>
                  <a:rPr lang="en-US" dirty="0" smtClean="0"/>
                  <a:t>, between </a:t>
                </a:r>
                <a14:m>
                  <m:oMath xmlns:m="http://schemas.openxmlformats.org/officeDocument/2006/math">
                    <m:r>
                      <a:rPr lang="en-US" b="0" i="1" smtClean="0">
                        <a:latin typeface="Cambria Math" panose="02040503050406030204" pitchFamily="18" charset="0"/>
                      </a:rPr>
                      <m:t>𝑝</m:t>
                    </m:r>
                  </m:oMath>
                </a14:m>
                <a:r>
                  <a:rPr lang="en-US" dirty="0" smtClean="0"/>
                  <a:t> and its successor.</a:t>
                </a:r>
                <a:endParaRPr lang="en-US" dirty="0"/>
              </a:p>
            </p:txBody>
          </p:sp>
        </mc:Choice>
        <mc:Fallback xmlns="">
          <p:sp>
            <p:nvSpPr>
              <p:cNvPr id="10245" name="Rectangle 3" descr="Rectangle: Click to edit Master text styles&#10;Second level&#10;Third level&#10;Fourth level&#10;Fifth level"/>
              <p:cNvSpPr>
                <a:spLocks noGrp="1" noRot="1" noChangeAspect="1" noMove="1" noResize="1" noEditPoints="1" noAdjustHandles="1" noChangeArrowheads="1" noChangeShapeType="1" noTextEdit="1"/>
              </p:cNvSpPr>
              <p:nvPr>
                <p:ph type="body" idx="1"/>
              </p:nvPr>
            </p:nvSpPr>
            <p:spPr>
              <a:blipFill rotWithShape="0">
                <a:blip r:embed="rId2"/>
                <a:stretch>
                  <a:fillRect l="-1231" t="-2238"/>
                </a:stretch>
              </a:blipFill>
            </p:spPr>
            <p:txBody>
              <a:bodyPr/>
              <a:lstStyle/>
              <a:p>
                <a:r>
                  <a:rPr lang="en-US">
                    <a:noFill/>
                  </a:rPr>
                  <a:t> </a:t>
                </a:r>
              </a:p>
            </p:txBody>
          </p:sp>
        </mc:Fallback>
      </mc:AlternateContent>
      <p:grpSp>
        <p:nvGrpSpPr>
          <p:cNvPr id="7" name="Group 6"/>
          <p:cNvGrpSpPr/>
          <p:nvPr/>
        </p:nvGrpSpPr>
        <p:grpSpPr>
          <a:xfrm>
            <a:off x="2743200" y="2584450"/>
            <a:ext cx="5791200" cy="1295400"/>
            <a:chOff x="2743200" y="1828800"/>
            <a:chExt cx="5791200" cy="1295400"/>
          </a:xfrm>
        </p:grpSpPr>
        <p:sp>
          <p:nvSpPr>
            <p:cNvPr id="10278" name="Rectangle 4"/>
            <p:cNvSpPr>
              <a:spLocks noChangeArrowheads="1"/>
            </p:cNvSpPr>
            <p:nvPr/>
          </p:nvSpPr>
          <p:spPr bwMode="auto">
            <a:xfrm>
              <a:off x="3657600" y="2286000"/>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0279" name="Rectangle 5"/>
            <p:cNvSpPr>
              <a:spLocks noChangeArrowheads="1"/>
            </p:cNvSpPr>
            <p:nvPr/>
          </p:nvSpPr>
          <p:spPr bwMode="auto">
            <a:xfrm>
              <a:off x="3962400" y="2286000"/>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0280" name="Rectangle 6"/>
            <p:cNvSpPr>
              <a:spLocks noChangeArrowheads="1"/>
            </p:cNvSpPr>
            <p:nvPr/>
          </p:nvSpPr>
          <p:spPr bwMode="auto">
            <a:xfrm>
              <a:off x="4267200" y="2286000"/>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0281" name="Freeform 7"/>
            <p:cNvSpPr>
              <a:spLocks/>
            </p:cNvSpPr>
            <p:nvPr/>
          </p:nvSpPr>
          <p:spPr bwMode="auto">
            <a:xfrm>
              <a:off x="4419600" y="2300288"/>
              <a:ext cx="762000" cy="139700"/>
            </a:xfrm>
            <a:custGeom>
              <a:avLst/>
              <a:gdLst>
                <a:gd name="T0" fmla="*/ 0 w 480"/>
                <a:gd name="T1" fmla="*/ 138113 h 88"/>
                <a:gd name="T2" fmla="*/ 376238 w 480"/>
                <a:gd name="T3" fmla="*/ 0 h 88"/>
                <a:gd name="T4" fmla="*/ 762000 w 480"/>
                <a:gd name="T5" fmla="*/ 139700 h 88"/>
                <a:gd name="T6" fmla="*/ 0 60000 65536"/>
                <a:gd name="T7" fmla="*/ 0 60000 65536"/>
                <a:gd name="T8" fmla="*/ 0 60000 65536"/>
                <a:gd name="T9" fmla="*/ 0 w 480"/>
                <a:gd name="T10" fmla="*/ 0 h 88"/>
                <a:gd name="T11" fmla="*/ 480 w 480"/>
                <a:gd name="T12" fmla="*/ 88 h 88"/>
              </a:gdLst>
              <a:ahLst/>
              <a:cxnLst>
                <a:cxn ang="T6">
                  <a:pos x="T0" y="T1"/>
                </a:cxn>
                <a:cxn ang="T7">
                  <a:pos x="T2" y="T3"/>
                </a:cxn>
                <a:cxn ang="T8">
                  <a:pos x="T4" y="T5"/>
                </a:cxn>
              </a:cxnLst>
              <a:rect l="T9" t="T10" r="T11" b="T12"/>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xtLst>
              <a:ext uri="{909E8E84-426E-40dd-AFC4-6F175D3DCCD1}">
                <a14:hiddenFill xmlns="" xmlns:a14="http://schemas.microsoft.com/office/drawing/2010/main">
                  <a:solidFill>
                    <a:srgbClr val="FFFFFF"/>
                  </a:solidFill>
                </a14:hiddenFill>
              </a:ext>
            </a:extLst>
          </p:spPr>
          <p:txBody>
            <a:bodyPr wrap="none"/>
            <a:lstStyle/>
            <a:p>
              <a:endParaRPr lang="en-US"/>
            </a:p>
          </p:txBody>
        </p:sp>
        <p:sp>
          <p:nvSpPr>
            <p:cNvPr id="10282" name="Rectangle 8"/>
            <p:cNvSpPr>
              <a:spLocks noChangeArrowheads="1"/>
            </p:cNvSpPr>
            <p:nvPr/>
          </p:nvSpPr>
          <p:spPr bwMode="auto">
            <a:xfrm>
              <a:off x="5181600" y="2286000"/>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0283" name="Rectangle 9"/>
            <p:cNvSpPr>
              <a:spLocks noChangeArrowheads="1"/>
            </p:cNvSpPr>
            <p:nvPr/>
          </p:nvSpPr>
          <p:spPr bwMode="auto">
            <a:xfrm>
              <a:off x="5486400" y="2286000"/>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0284" name="Rectangle 10"/>
            <p:cNvSpPr>
              <a:spLocks noChangeArrowheads="1"/>
            </p:cNvSpPr>
            <p:nvPr/>
          </p:nvSpPr>
          <p:spPr bwMode="auto">
            <a:xfrm>
              <a:off x="5791200" y="2286000"/>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0285" name="Freeform 11"/>
            <p:cNvSpPr>
              <a:spLocks/>
            </p:cNvSpPr>
            <p:nvPr/>
          </p:nvSpPr>
          <p:spPr bwMode="auto">
            <a:xfrm>
              <a:off x="5943600" y="2300288"/>
              <a:ext cx="762000" cy="139700"/>
            </a:xfrm>
            <a:custGeom>
              <a:avLst/>
              <a:gdLst>
                <a:gd name="T0" fmla="*/ 0 w 480"/>
                <a:gd name="T1" fmla="*/ 138113 h 88"/>
                <a:gd name="T2" fmla="*/ 376238 w 480"/>
                <a:gd name="T3" fmla="*/ 0 h 88"/>
                <a:gd name="T4" fmla="*/ 762000 w 480"/>
                <a:gd name="T5" fmla="*/ 139700 h 88"/>
                <a:gd name="T6" fmla="*/ 0 60000 65536"/>
                <a:gd name="T7" fmla="*/ 0 60000 65536"/>
                <a:gd name="T8" fmla="*/ 0 60000 65536"/>
                <a:gd name="T9" fmla="*/ 0 w 480"/>
                <a:gd name="T10" fmla="*/ 0 h 88"/>
                <a:gd name="T11" fmla="*/ 480 w 480"/>
                <a:gd name="T12" fmla="*/ 88 h 88"/>
              </a:gdLst>
              <a:ahLst/>
              <a:cxnLst>
                <a:cxn ang="T6">
                  <a:pos x="T0" y="T1"/>
                </a:cxn>
                <a:cxn ang="T7">
                  <a:pos x="T2" y="T3"/>
                </a:cxn>
                <a:cxn ang="T8">
                  <a:pos x="T4" y="T5"/>
                </a:cxn>
              </a:cxnLst>
              <a:rect l="T9" t="T10" r="T11" b="T12"/>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xtLst>
              <a:ext uri="{909E8E84-426E-40dd-AFC4-6F175D3DCCD1}">
                <a14:hiddenFill xmlns="" xmlns:a14="http://schemas.microsoft.com/office/drawing/2010/main">
                  <a:solidFill>
                    <a:srgbClr val="FFFFFF"/>
                  </a:solidFill>
                </a14:hiddenFill>
              </a:ext>
            </a:extLst>
          </p:spPr>
          <p:txBody>
            <a:bodyPr wrap="none"/>
            <a:lstStyle/>
            <a:p>
              <a:endParaRPr lang="en-US"/>
            </a:p>
          </p:txBody>
        </p:sp>
        <p:grpSp>
          <p:nvGrpSpPr>
            <p:cNvPr id="10286" name="Group 117"/>
            <p:cNvGrpSpPr>
              <a:grpSpLocks/>
            </p:cNvGrpSpPr>
            <p:nvPr/>
          </p:nvGrpSpPr>
          <p:grpSpPr bwMode="auto">
            <a:xfrm>
              <a:off x="6705600" y="2286000"/>
              <a:ext cx="914400" cy="304800"/>
              <a:chOff x="4224" y="1728"/>
              <a:chExt cx="576" cy="192"/>
            </a:xfrm>
          </p:grpSpPr>
          <p:sp>
            <p:nvSpPr>
              <p:cNvPr id="10340" name="Rectangle 16"/>
              <p:cNvSpPr>
                <a:spLocks noChangeArrowheads="1"/>
              </p:cNvSpPr>
              <p:nvPr/>
            </p:nvSpPr>
            <p:spPr bwMode="auto">
              <a:xfrm>
                <a:off x="4224" y="1728"/>
                <a:ext cx="192" cy="192"/>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0341" name="Rectangle 17"/>
              <p:cNvSpPr>
                <a:spLocks noChangeArrowheads="1"/>
              </p:cNvSpPr>
              <p:nvPr/>
            </p:nvSpPr>
            <p:spPr bwMode="auto">
              <a:xfrm>
                <a:off x="4416" y="1728"/>
                <a:ext cx="192" cy="192"/>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0342" name="Rectangle 18"/>
              <p:cNvSpPr>
                <a:spLocks noChangeArrowheads="1"/>
              </p:cNvSpPr>
              <p:nvPr/>
            </p:nvSpPr>
            <p:spPr bwMode="auto">
              <a:xfrm>
                <a:off x="4608" y="1728"/>
                <a:ext cx="192" cy="192"/>
              </a:xfrm>
              <a:prstGeom prst="rect">
                <a:avLst/>
              </a:prstGeom>
              <a:solidFill>
                <a:schemeClr val="accent1"/>
              </a:solidFill>
              <a:ln w="19050">
                <a:solidFill>
                  <a:schemeClr val="tx1"/>
                </a:solidFill>
                <a:miter lim="800000"/>
                <a:headEnd/>
                <a:tailEnd/>
              </a:ln>
            </p:spPr>
            <p:txBody>
              <a:bodyPr wrap="none" anchor="ctr"/>
              <a:lstStyle/>
              <a:p>
                <a:endParaRPr lang="en-US"/>
              </a:p>
            </p:txBody>
          </p:sp>
        </p:grpSp>
        <p:sp>
          <p:nvSpPr>
            <p:cNvPr id="10287" name="Freeform 19"/>
            <p:cNvSpPr>
              <a:spLocks/>
            </p:cNvSpPr>
            <p:nvPr/>
          </p:nvSpPr>
          <p:spPr bwMode="auto">
            <a:xfrm rot="10800000">
              <a:off x="4572000" y="2452688"/>
              <a:ext cx="762000" cy="139700"/>
            </a:xfrm>
            <a:custGeom>
              <a:avLst/>
              <a:gdLst>
                <a:gd name="T0" fmla="*/ 0 w 480"/>
                <a:gd name="T1" fmla="*/ 138113 h 88"/>
                <a:gd name="T2" fmla="*/ 376238 w 480"/>
                <a:gd name="T3" fmla="*/ 0 h 88"/>
                <a:gd name="T4" fmla="*/ 762000 w 480"/>
                <a:gd name="T5" fmla="*/ 139700 h 88"/>
                <a:gd name="T6" fmla="*/ 0 60000 65536"/>
                <a:gd name="T7" fmla="*/ 0 60000 65536"/>
                <a:gd name="T8" fmla="*/ 0 60000 65536"/>
                <a:gd name="T9" fmla="*/ 0 w 480"/>
                <a:gd name="T10" fmla="*/ 0 h 88"/>
                <a:gd name="T11" fmla="*/ 480 w 480"/>
                <a:gd name="T12" fmla="*/ 88 h 88"/>
              </a:gdLst>
              <a:ahLst/>
              <a:cxnLst>
                <a:cxn ang="T6">
                  <a:pos x="T0" y="T1"/>
                </a:cxn>
                <a:cxn ang="T7">
                  <a:pos x="T2" y="T3"/>
                </a:cxn>
                <a:cxn ang="T8">
                  <a:pos x="T4" y="T5"/>
                </a:cxn>
              </a:cxnLst>
              <a:rect l="T9" t="T10" r="T11" b="T12"/>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xtLst>
              <a:ext uri="{909E8E84-426E-40dd-AFC4-6F175D3DCCD1}">
                <a14:hiddenFill xmlns="" xmlns:a14="http://schemas.microsoft.com/office/drawing/2010/main">
                  <a:solidFill>
                    <a:srgbClr val="FFFFFF"/>
                  </a:solidFill>
                </a14:hiddenFill>
              </a:ext>
            </a:extLst>
          </p:spPr>
          <p:txBody>
            <a:bodyPr wrap="none"/>
            <a:lstStyle/>
            <a:p>
              <a:endParaRPr lang="en-US"/>
            </a:p>
          </p:txBody>
        </p:sp>
        <p:sp>
          <p:nvSpPr>
            <p:cNvPr id="10288" name="Freeform 20"/>
            <p:cNvSpPr>
              <a:spLocks/>
            </p:cNvSpPr>
            <p:nvPr/>
          </p:nvSpPr>
          <p:spPr bwMode="auto">
            <a:xfrm rot="10800000">
              <a:off x="6096000" y="2452688"/>
              <a:ext cx="762000" cy="139700"/>
            </a:xfrm>
            <a:custGeom>
              <a:avLst/>
              <a:gdLst>
                <a:gd name="T0" fmla="*/ 0 w 480"/>
                <a:gd name="T1" fmla="*/ 138113 h 88"/>
                <a:gd name="T2" fmla="*/ 376238 w 480"/>
                <a:gd name="T3" fmla="*/ 0 h 88"/>
                <a:gd name="T4" fmla="*/ 762000 w 480"/>
                <a:gd name="T5" fmla="*/ 139700 h 88"/>
                <a:gd name="T6" fmla="*/ 0 60000 65536"/>
                <a:gd name="T7" fmla="*/ 0 60000 65536"/>
                <a:gd name="T8" fmla="*/ 0 60000 65536"/>
                <a:gd name="T9" fmla="*/ 0 w 480"/>
                <a:gd name="T10" fmla="*/ 0 h 88"/>
                <a:gd name="T11" fmla="*/ 480 w 480"/>
                <a:gd name="T12" fmla="*/ 88 h 88"/>
              </a:gdLst>
              <a:ahLst/>
              <a:cxnLst>
                <a:cxn ang="T6">
                  <a:pos x="T0" y="T1"/>
                </a:cxn>
                <a:cxn ang="T7">
                  <a:pos x="T2" y="T3"/>
                </a:cxn>
                <a:cxn ang="T8">
                  <a:pos x="T4" y="T5"/>
                </a:cxn>
              </a:cxnLst>
              <a:rect l="T9" t="T10" r="T11" b="T12"/>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xtLst>
              <a:ext uri="{909E8E84-426E-40dd-AFC4-6F175D3DCCD1}">
                <a14:hiddenFill xmlns="" xmlns:a14="http://schemas.microsoft.com/office/drawing/2010/main">
                  <a:solidFill>
                    <a:srgbClr val="FFFFFF"/>
                  </a:solidFill>
                </a14:hiddenFill>
              </a:ext>
            </a:extLst>
          </p:spPr>
          <p:txBody>
            <a:bodyPr wrap="none"/>
            <a:lstStyle/>
            <a:p>
              <a:endParaRPr lang="en-US"/>
            </a:p>
          </p:txBody>
        </p:sp>
        <p:sp>
          <p:nvSpPr>
            <p:cNvPr id="10289" name="Freeform 22"/>
            <p:cNvSpPr>
              <a:spLocks/>
            </p:cNvSpPr>
            <p:nvPr/>
          </p:nvSpPr>
          <p:spPr bwMode="auto">
            <a:xfrm>
              <a:off x="4041775" y="2438400"/>
              <a:ext cx="158750" cy="457200"/>
            </a:xfrm>
            <a:custGeom>
              <a:avLst/>
              <a:gdLst>
                <a:gd name="T0" fmla="*/ 68892 w 106"/>
                <a:gd name="T1" fmla="*/ 0 h 348"/>
                <a:gd name="T2" fmla="*/ 14976 w 106"/>
                <a:gd name="T3" fmla="*/ 244366 h 348"/>
                <a:gd name="T4" fmla="*/ 158750 w 106"/>
                <a:gd name="T5" fmla="*/ 457200 h 348"/>
                <a:gd name="T6" fmla="*/ 0 60000 65536"/>
                <a:gd name="T7" fmla="*/ 0 60000 65536"/>
                <a:gd name="T8" fmla="*/ 0 60000 65536"/>
                <a:gd name="T9" fmla="*/ 0 w 106"/>
                <a:gd name="T10" fmla="*/ 0 h 348"/>
                <a:gd name="T11" fmla="*/ 106 w 106"/>
                <a:gd name="T12" fmla="*/ 348 h 348"/>
              </a:gdLst>
              <a:ahLst/>
              <a:cxnLst>
                <a:cxn ang="T6">
                  <a:pos x="T0" y="T1"/>
                </a:cxn>
                <a:cxn ang="T7">
                  <a:pos x="T2" y="T3"/>
                </a:cxn>
                <a:cxn ang="T8">
                  <a:pos x="T4" y="T5"/>
                </a:cxn>
              </a:cxnLst>
              <a:rect l="T9" t="T10" r="T11" b="T12"/>
              <a:pathLst>
                <a:path w="106" h="348">
                  <a:moveTo>
                    <a:pt x="46" y="0"/>
                  </a:moveTo>
                  <a:cubicBezTo>
                    <a:pt x="40" y="31"/>
                    <a:pt x="0" y="128"/>
                    <a:pt x="10" y="186"/>
                  </a:cubicBezTo>
                  <a:cubicBezTo>
                    <a:pt x="20" y="244"/>
                    <a:pt x="86" y="314"/>
                    <a:pt x="106" y="348"/>
                  </a:cubicBezTo>
                </a:path>
              </a:pathLst>
            </a:custGeom>
            <a:noFill/>
            <a:ln w="19050" cmpd="sng">
              <a:solidFill>
                <a:schemeClr val="tx2"/>
              </a:solidFill>
              <a:round/>
              <a:headEnd type="oval" w="sm" len="sm"/>
              <a:tailEnd type="triangle" w="sm" len="lg"/>
            </a:ln>
            <a:extLst>
              <a:ext uri="{909E8E84-426E-40dd-AFC4-6F175D3DCCD1}">
                <a14:hiddenFill xmlns="" xmlns:a14="http://schemas.microsoft.com/office/drawing/2010/main">
                  <a:solidFill>
                    <a:srgbClr val="FFFFFF"/>
                  </a:solidFill>
                </a14:hiddenFill>
              </a:ext>
            </a:extLst>
          </p:spPr>
          <p:txBody>
            <a:bodyPr wrap="none"/>
            <a:lstStyle/>
            <a:p>
              <a:endParaRPr lang="en-US"/>
            </a:p>
          </p:txBody>
        </p:sp>
        <p:sp>
          <p:nvSpPr>
            <p:cNvPr id="10290" name="Freeform 23"/>
            <p:cNvSpPr>
              <a:spLocks/>
            </p:cNvSpPr>
            <p:nvPr/>
          </p:nvSpPr>
          <p:spPr bwMode="auto">
            <a:xfrm>
              <a:off x="5562600" y="2438400"/>
              <a:ext cx="158750" cy="457200"/>
            </a:xfrm>
            <a:custGeom>
              <a:avLst/>
              <a:gdLst>
                <a:gd name="T0" fmla="*/ 68892 w 106"/>
                <a:gd name="T1" fmla="*/ 0 h 348"/>
                <a:gd name="T2" fmla="*/ 14976 w 106"/>
                <a:gd name="T3" fmla="*/ 244366 h 348"/>
                <a:gd name="T4" fmla="*/ 158750 w 106"/>
                <a:gd name="T5" fmla="*/ 457200 h 348"/>
                <a:gd name="T6" fmla="*/ 0 60000 65536"/>
                <a:gd name="T7" fmla="*/ 0 60000 65536"/>
                <a:gd name="T8" fmla="*/ 0 60000 65536"/>
                <a:gd name="T9" fmla="*/ 0 w 106"/>
                <a:gd name="T10" fmla="*/ 0 h 348"/>
                <a:gd name="T11" fmla="*/ 106 w 106"/>
                <a:gd name="T12" fmla="*/ 348 h 348"/>
              </a:gdLst>
              <a:ahLst/>
              <a:cxnLst>
                <a:cxn ang="T6">
                  <a:pos x="T0" y="T1"/>
                </a:cxn>
                <a:cxn ang="T7">
                  <a:pos x="T2" y="T3"/>
                </a:cxn>
                <a:cxn ang="T8">
                  <a:pos x="T4" y="T5"/>
                </a:cxn>
              </a:cxnLst>
              <a:rect l="T9" t="T10" r="T11" b="T12"/>
              <a:pathLst>
                <a:path w="106" h="348">
                  <a:moveTo>
                    <a:pt x="46" y="0"/>
                  </a:moveTo>
                  <a:cubicBezTo>
                    <a:pt x="40" y="31"/>
                    <a:pt x="0" y="128"/>
                    <a:pt x="10" y="186"/>
                  </a:cubicBezTo>
                  <a:cubicBezTo>
                    <a:pt x="20" y="244"/>
                    <a:pt x="86" y="314"/>
                    <a:pt x="106" y="348"/>
                  </a:cubicBezTo>
                </a:path>
              </a:pathLst>
            </a:custGeom>
            <a:noFill/>
            <a:ln w="19050" cmpd="sng">
              <a:solidFill>
                <a:schemeClr val="tx2"/>
              </a:solidFill>
              <a:round/>
              <a:headEnd type="oval" w="sm" len="sm"/>
              <a:tailEnd type="triangle" w="sm" len="lg"/>
            </a:ln>
            <a:extLst>
              <a:ext uri="{909E8E84-426E-40dd-AFC4-6F175D3DCCD1}">
                <a14:hiddenFill xmlns="" xmlns:a14="http://schemas.microsoft.com/office/drawing/2010/main">
                  <a:solidFill>
                    <a:srgbClr val="FFFFFF"/>
                  </a:solidFill>
                </a14:hiddenFill>
              </a:ext>
            </a:extLst>
          </p:spPr>
          <p:txBody>
            <a:bodyPr wrap="none"/>
            <a:lstStyle/>
            <a:p>
              <a:endParaRPr lang="en-US"/>
            </a:p>
          </p:txBody>
        </p:sp>
        <p:sp>
          <p:nvSpPr>
            <p:cNvPr id="10291" name="Freeform 25"/>
            <p:cNvSpPr>
              <a:spLocks/>
            </p:cNvSpPr>
            <p:nvPr/>
          </p:nvSpPr>
          <p:spPr bwMode="auto">
            <a:xfrm>
              <a:off x="7080250" y="2438400"/>
              <a:ext cx="158750" cy="457200"/>
            </a:xfrm>
            <a:custGeom>
              <a:avLst/>
              <a:gdLst>
                <a:gd name="T0" fmla="*/ 68892 w 106"/>
                <a:gd name="T1" fmla="*/ 0 h 348"/>
                <a:gd name="T2" fmla="*/ 14976 w 106"/>
                <a:gd name="T3" fmla="*/ 244366 h 348"/>
                <a:gd name="T4" fmla="*/ 158750 w 106"/>
                <a:gd name="T5" fmla="*/ 457200 h 348"/>
                <a:gd name="T6" fmla="*/ 0 60000 65536"/>
                <a:gd name="T7" fmla="*/ 0 60000 65536"/>
                <a:gd name="T8" fmla="*/ 0 60000 65536"/>
                <a:gd name="T9" fmla="*/ 0 w 106"/>
                <a:gd name="T10" fmla="*/ 0 h 348"/>
                <a:gd name="T11" fmla="*/ 106 w 106"/>
                <a:gd name="T12" fmla="*/ 348 h 348"/>
              </a:gdLst>
              <a:ahLst/>
              <a:cxnLst>
                <a:cxn ang="T6">
                  <a:pos x="T0" y="T1"/>
                </a:cxn>
                <a:cxn ang="T7">
                  <a:pos x="T2" y="T3"/>
                </a:cxn>
                <a:cxn ang="T8">
                  <a:pos x="T4" y="T5"/>
                </a:cxn>
              </a:cxnLst>
              <a:rect l="T9" t="T10" r="T11" b="T12"/>
              <a:pathLst>
                <a:path w="106" h="348">
                  <a:moveTo>
                    <a:pt x="46" y="0"/>
                  </a:moveTo>
                  <a:cubicBezTo>
                    <a:pt x="40" y="31"/>
                    <a:pt x="0" y="128"/>
                    <a:pt x="10" y="186"/>
                  </a:cubicBezTo>
                  <a:cubicBezTo>
                    <a:pt x="20" y="244"/>
                    <a:pt x="86" y="314"/>
                    <a:pt x="106" y="348"/>
                  </a:cubicBezTo>
                </a:path>
              </a:pathLst>
            </a:custGeom>
            <a:noFill/>
            <a:ln w="19050" cmpd="sng">
              <a:solidFill>
                <a:schemeClr val="tx2"/>
              </a:solidFill>
              <a:round/>
              <a:headEnd type="oval" w="sm" len="sm"/>
              <a:tailEnd type="triangle" w="sm" len="lg"/>
            </a:ln>
            <a:extLst>
              <a:ext uri="{909E8E84-426E-40dd-AFC4-6F175D3DCCD1}">
                <a14:hiddenFill xmlns="" xmlns:a14="http://schemas.microsoft.com/office/drawing/2010/main">
                  <a:solidFill>
                    <a:srgbClr val="FFFFFF"/>
                  </a:solidFill>
                </a14:hiddenFill>
              </a:ext>
            </a:extLst>
          </p:spPr>
          <p:txBody>
            <a:bodyPr wrap="none"/>
            <a:lstStyle/>
            <a:p>
              <a:endParaRPr lang="en-US"/>
            </a:p>
          </p:txBody>
        </p:sp>
        <p:sp>
          <p:nvSpPr>
            <p:cNvPr id="10292" name="Rectangle 30"/>
            <p:cNvSpPr>
              <a:spLocks noChangeArrowheads="1"/>
            </p:cNvSpPr>
            <p:nvPr/>
          </p:nvSpPr>
          <p:spPr bwMode="auto">
            <a:xfrm>
              <a:off x="8229600" y="2286000"/>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0293" name="Rectangle 31"/>
            <p:cNvSpPr>
              <a:spLocks noChangeArrowheads="1"/>
            </p:cNvSpPr>
            <p:nvPr/>
          </p:nvSpPr>
          <p:spPr bwMode="auto">
            <a:xfrm>
              <a:off x="2743200" y="2286000"/>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0294" name="Freeform 32"/>
            <p:cNvSpPr>
              <a:spLocks/>
            </p:cNvSpPr>
            <p:nvPr/>
          </p:nvSpPr>
          <p:spPr bwMode="auto">
            <a:xfrm>
              <a:off x="7467600" y="2286000"/>
              <a:ext cx="762000" cy="139700"/>
            </a:xfrm>
            <a:custGeom>
              <a:avLst/>
              <a:gdLst>
                <a:gd name="T0" fmla="*/ 0 w 480"/>
                <a:gd name="T1" fmla="*/ 138113 h 88"/>
                <a:gd name="T2" fmla="*/ 376238 w 480"/>
                <a:gd name="T3" fmla="*/ 0 h 88"/>
                <a:gd name="T4" fmla="*/ 762000 w 480"/>
                <a:gd name="T5" fmla="*/ 139700 h 88"/>
                <a:gd name="T6" fmla="*/ 0 60000 65536"/>
                <a:gd name="T7" fmla="*/ 0 60000 65536"/>
                <a:gd name="T8" fmla="*/ 0 60000 65536"/>
                <a:gd name="T9" fmla="*/ 0 w 480"/>
                <a:gd name="T10" fmla="*/ 0 h 88"/>
                <a:gd name="T11" fmla="*/ 480 w 480"/>
                <a:gd name="T12" fmla="*/ 88 h 88"/>
              </a:gdLst>
              <a:ahLst/>
              <a:cxnLst>
                <a:cxn ang="T6">
                  <a:pos x="T0" y="T1"/>
                </a:cxn>
                <a:cxn ang="T7">
                  <a:pos x="T2" y="T3"/>
                </a:cxn>
                <a:cxn ang="T8">
                  <a:pos x="T4" y="T5"/>
                </a:cxn>
              </a:cxnLst>
              <a:rect l="T9" t="T10" r="T11" b="T12"/>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xtLst>
              <a:ext uri="{909E8E84-426E-40dd-AFC4-6F175D3DCCD1}">
                <a14:hiddenFill xmlns="" xmlns:a14="http://schemas.microsoft.com/office/drawing/2010/main">
                  <a:solidFill>
                    <a:srgbClr val="FFFFFF"/>
                  </a:solidFill>
                </a14:hiddenFill>
              </a:ext>
            </a:extLst>
          </p:spPr>
          <p:txBody>
            <a:bodyPr wrap="none"/>
            <a:lstStyle/>
            <a:p>
              <a:endParaRPr lang="en-US"/>
            </a:p>
          </p:txBody>
        </p:sp>
        <p:sp>
          <p:nvSpPr>
            <p:cNvPr id="10295" name="Freeform 33"/>
            <p:cNvSpPr>
              <a:spLocks/>
            </p:cNvSpPr>
            <p:nvPr/>
          </p:nvSpPr>
          <p:spPr bwMode="auto">
            <a:xfrm rot="10800000">
              <a:off x="7620000" y="2438400"/>
              <a:ext cx="762000" cy="139700"/>
            </a:xfrm>
            <a:custGeom>
              <a:avLst/>
              <a:gdLst>
                <a:gd name="T0" fmla="*/ 0 w 480"/>
                <a:gd name="T1" fmla="*/ 138113 h 88"/>
                <a:gd name="T2" fmla="*/ 376238 w 480"/>
                <a:gd name="T3" fmla="*/ 0 h 88"/>
                <a:gd name="T4" fmla="*/ 762000 w 480"/>
                <a:gd name="T5" fmla="*/ 139700 h 88"/>
                <a:gd name="T6" fmla="*/ 0 60000 65536"/>
                <a:gd name="T7" fmla="*/ 0 60000 65536"/>
                <a:gd name="T8" fmla="*/ 0 60000 65536"/>
                <a:gd name="T9" fmla="*/ 0 w 480"/>
                <a:gd name="T10" fmla="*/ 0 h 88"/>
                <a:gd name="T11" fmla="*/ 480 w 480"/>
                <a:gd name="T12" fmla="*/ 88 h 88"/>
              </a:gdLst>
              <a:ahLst/>
              <a:cxnLst>
                <a:cxn ang="T6">
                  <a:pos x="T0" y="T1"/>
                </a:cxn>
                <a:cxn ang="T7">
                  <a:pos x="T2" y="T3"/>
                </a:cxn>
                <a:cxn ang="T8">
                  <a:pos x="T4" y="T5"/>
                </a:cxn>
              </a:cxnLst>
              <a:rect l="T9" t="T10" r="T11" b="T12"/>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xtLst>
              <a:ext uri="{909E8E84-426E-40dd-AFC4-6F175D3DCCD1}">
                <a14:hiddenFill xmlns="" xmlns:a14="http://schemas.microsoft.com/office/drawing/2010/main">
                  <a:solidFill>
                    <a:srgbClr val="FFFFFF"/>
                  </a:solidFill>
                </a14:hiddenFill>
              </a:ext>
            </a:extLst>
          </p:spPr>
          <p:txBody>
            <a:bodyPr wrap="none"/>
            <a:lstStyle/>
            <a:p>
              <a:endParaRPr lang="en-US"/>
            </a:p>
          </p:txBody>
        </p:sp>
        <p:sp>
          <p:nvSpPr>
            <p:cNvPr id="10296" name="Freeform 34"/>
            <p:cNvSpPr>
              <a:spLocks/>
            </p:cNvSpPr>
            <p:nvPr/>
          </p:nvSpPr>
          <p:spPr bwMode="auto">
            <a:xfrm>
              <a:off x="2895600" y="2286000"/>
              <a:ext cx="762000" cy="139700"/>
            </a:xfrm>
            <a:custGeom>
              <a:avLst/>
              <a:gdLst>
                <a:gd name="T0" fmla="*/ 0 w 480"/>
                <a:gd name="T1" fmla="*/ 138113 h 88"/>
                <a:gd name="T2" fmla="*/ 376238 w 480"/>
                <a:gd name="T3" fmla="*/ 0 h 88"/>
                <a:gd name="T4" fmla="*/ 762000 w 480"/>
                <a:gd name="T5" fmla="*/ 139700 h 88"/>
                <a:gd name="T6" fmla="*/ 0 60000 65536"/>
                <a:gd name="T7" fmla="*/ 0 60000 65536"/>
                <a:gd name="T8" fmla="*/ 0 60000 65536"/>
                <a:gd name="T9" fmla="*/ 0 w 480"/>
                <a:gd name="T10" fmla="*/ 0 h 88"/>
                <a:gd name="T11" fmla="*/ 480 w 480"/>
                <a:gd name="T12" fmla="*/ 88 h 88"/>
              </a:gdLst>
              <a:ahLst/>
              <a:cxnLst>
                <a:cxn ang="T6">
                  <a:pos x="T0" y="T1"/>
                </a:cxn>
                <a:cxn ang="T7">
                  <a:pos x="T2" y="T3"/>
                </a:cxn>
                <a:cxn ang="T8">
                  <a:pos x="T4" y="T5"/>
                </a:cxn>
              </a:cxnLst>
              <a:rect l="T9" t="T10" r="T11" b="T12"/>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xtLst>
              <a:ext uri="{909E8E84-426E-40dd-AFC4-6F175D3DCCD1}">
                <a14:hiddenFill xmlns="" xmlns:a14="http://schemas.microsoft.com/office/drawing/2010/main">
                  <a:solidFill>
                    <a:srgbClr val="FFFFFF"/>
                  </a:solidFill>
                </a14:hiddenFill>
              </a:ext>
            </a:extLst>
          </p:spPr>
          <p:txBody>
            <a:bodyPr wrap="none"/>
            <a:lstStyle/>
            <a:p>
              <a:endParaRPr lang="en-US"/>
            </a:p>
          </p:txBody>
        </p:sp>
        <p:sp>
          <p:nvSpPr>
            <p:cNvPr id="10297" name="Freeform 35"/>
            <p:cNvSpPr>
              <a:spLocks/>
            </p:cNvSpPr>
            <p:nvPr/>
          </p:nvSpPr>
          <p:spPr bwMode="auto">
            <a:xfrm rot="10800000">
              <a:off x="3048000" y="2438400"/>
              <a:ext cx="762000" cy="139700"/>
            </a:xfrm>
            <a:custGeom>
              <a:avLst/>
              <a:gdLst>
                <a:gd name="T0" fmla="*/ 0 w 480"/>
                <a:gd name="T1" fmla="*/ 138113 h 88"/>
                <a:gd name="T2" fmla="*/ 376238 w 480"/>
                <a:gd name="T3" fmla="*/ 0 h 88"/>
                <a:gd name="T4" fmla="*/ 762000 w 480"/>
                <a:gd name="T5" fmla="*/ 139700 h 88"/>
                <a:gd name="T6" fmla="*/ 0 60000 65536"/>
                <a:gd name="T7" fmla="*/ 0 60000 65536"/>
                <a:gd name="T8" fmla="*/ 0 60000 65536"/>
                <a:gd name="T9" fmla="*/ 0 w 480"/>
                <a:gd name="T10" fmla="*/ 0 h 88"/>
                <a:gd name="T11" fmla="*/ 480 w 480"/>
                <a:gd name="T12" fmla="*/ 88 h 88"/>
              </a:gdLst>
              <a:ahLst/>
              <a:cxnLst>
                <a:cxn ang="T6">
                  <a:pos x="T0" y="T1"/>
                </a:cxn>
                <a:cxn ang="T7">
                  <a:pos x="T2" y="T3"/>
                </a:cxn>
                <a:cxn ang="T8">
                  <a:pos x="T4" y="T5"/>
                </a:cxn>
              </a:cxnLst>
              <a:rect l="T9" t="T10" r="T11" b="T12"/>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xtLst>
              <a:ext uri="{909E8E84-426E-40dd-AFC4-6F175D3DCCD1}">
                <a14:hiddenFill xmlns="" xmlns:a14="http://schemas.microsoft.com/office/drawing/2010/main">
                  <a:solidFill>
                    <a:srgbClr val="FFFFFF"/>
                  </a:solidFill>
                </a14:hiddenFill>
              </a:ext>
            </a:extLst>
          </p:spPr>
          <p:txBody>
            <a:bodyPr wrap="none"/>
            <a:lstStyle/>
            <a:p>
              <a:endParaRPr lang="en-US"/>
            </a:p>
          </p:txBody>
        </p:sp>
        <p:sp>
          <p:nvSpPr>
            <p:cNvPr id="10298" name="Text Box 43"/>
            <p:cNvSpPr txBox="1">
              <a:spLocks noChangeArrowheads="1"/>
            </p:cNvSpPr>
            <p:nvPr/>
          </p:nvSpPr>
          <p:spPr bwMode="auto">
            <a:xfrm>
              <a:off x="4191001" y="2667000"/>
              <a:ext cx="3667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US">
                  <a:solidFill>
                    <a:schemeClr val="tx2"/>
                  </a:solidFill>
                </a:rPr>
                <a:t>A</a:t>
              </a:r>
            </a:p>
          </p:txBody>
        </p:sp>
        <p:sp>
          <p:nvSpPr>
            <p:cNvPr id="10299" name="Text Box 45"/>
            <p:cNvSpPr txBox="1">
              <a:spLocks noChangeArrowheads="1"/>
            </p:cNvSpPr>
            <p:nvPr/>
          </p:nvSpPr>
          <p:spPr bwMode="auto">
            <a:xfrm>
              <a:off x="5715001" y="2667000"/>
              <a:ext cx="3667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US">
                  <a:solidFill>
                    <a:schemeClr val="tx2"/>
                  </a:solidFill>
                </a:rPr>
                <a:t>B</a:t>
              </a:r>
            </a:p>
          </p:txBody>
        </p:sp>
        <p:sp>
          <p:nvSpPr>
            <p:cNvPr id="10300" name="Text Box 47"/>
            <p:cNvSpPr txBox="1">
              <a:spLocks noChangeArrowheads="1"/>
            </p:cNvSpPr>
            <p:nvPr/>
          </p:nvSpPr>
          <p:spPr bwMode="auto">
            <a:xfrm>
              <a:off x="7239001" y="2667000"/>
              <a:ext cx="3667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US">
                  <a:solidFill>
                    <a:schemeClr val="tx2"/>
                  </a:solidFill>
                </a:rPr>
                <a:t>C</a:t>
              </a:r>
            </a:p>
          </p:txBody>
        </p:sp>
        <mc:AlternateContent xmlns:mc="http://schemas.openxmlformats.org/markup-compatibility/2006" xmlns:a14="http://schemas.microsoft.com/office/drawing/2010/main">
          <mc:Choice Requires="a14">
            <p:sp>
              <p:nvSpPr>
                <p:cNvPr id="10301" name="Text Box 115"/>
                <p:cNvSpPr txBox="1">
                  <a:spLocks noChangeArrowheads="1"/>
                </p:cNvSpPr>
                <p:nvPr/>
              </p:nvSpPr>
              <p:spPr bwMode="auto">
                <a:xfrm>
                  <a:off x="5486401" y="1828800"/>
                  <a:ext cx="366713" cy="457200"/>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𝑝</m:t>
                        </m:r>
                      </m:oMath>
                    </m:oMathPara>
                  </a14:m>
                  <a:endParaRPr lang="en-US" dirty="0"/>
                </a:p>
              </p:txBody>
            </p:sp>
          </mc:Choice>
          <mc:Fallback xmlns="">
            <p:sp>
              <p:nvSpPr>
                <p:cNvPr id="10301" name="Text Box 115"/>
                <p:cNvSpPr txBox="1">
                  <a:spLocks noRot="1" noChangeAspect="1" noMove="1" noResize="1" noEditPoints="1" noAdjustHandles="1" noChangeArrowheads="1" noChangeShapeType="1" noTextEdit="1"/>
                </p:cNvSpPr>
                <p:nvPr/>
              </p:nvSpPr>
              <p:spPr bwMode="auto">
                <a:xfrm>
                  <a:off x="5486401" y="1828800"/>
                  <a:ext cx="366713" cy="457200"/>
                </a:xfrm>
                <a:prstGeom prst="rect">
                  <a:avLst/>
                </a:prstGeom>
                <a:blipFill rotWithShape="0">
                  <a:blip r:embed="rId3"/>
                  <a:stretch>
                    <a:fillRect l="-16667" b="-13333"/>
                  </a:stretch>
                </a:blip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noFill/>
                    </a:rPr>
                    <a:t> </a:t>
                  </a:r>
                </a:p>
              </p:txBody>
            </p:sp>
          </mc:Fallback>
        </mc:AlternateContent>
      </p:grpSp>
      <p:grpSp>
        <p:nvGrpSpPr>
          <p:cNvPr id="8" name="Group 7"/>
          <p:cNvGrpSpPr/>
          <p:nvPr/>
        </p:nvGrpSpPr>
        <p:grpSpPr>
          <a:xfrm>
            <a:off x="2743200" y="3757613"/>
            <a:ext cx="7315200" cy="1905000"/>
            <a:chOff x="2743200" y="3200400"/>
            <a:chExt cx="7315200" cy="1905000"/>
          </a:xfrm>
        </p:grpSpPr>
        <p:sp>
          <p:nvSpPr>
            <p:cNvPr id="10243" name="AutoShape 157"/>
            <p:cNvSpPr>
              <a:spLocks noChangeArrowheads="1"/>
            </p:cNvSpPr>
            <p:nvPr/>
          </p:nvSpPr>
          <p:spPr bwMode="auto">
            <a:xfrm>
              <a:off x="6324600" y="4038600"/>
              <a:ext cx="1752600" cy="990600"/>
            </a:xfrm>
            <a:prstGeom prst="roundRect">
              <a:avLst>
                <a:gd name="adj" fmla="val 30130"/>
              </a:avLst>
            </a:prstGeom>
            <a:solidFill>
              <a:schemeClr val="accent2"/>
            </a:solidFill>
            <a:ln w="19050" cap="rnd">
              <a:solidFill>
                <a:schemeClr val="tx1"/>
              </a:solidFill>
              <a:prstDash val="sysDot"/>
              <a:round/>
              <a:headEnd/>
              <a:tailEnd/>
            </a:ln>
          </p:spPr>
          <p:txBody>
            <a:bodyPr wrap="none" anchor="ctr"/>
            <a:lstStyle/>
            <a:p>
              <a:endParaRPr lang="en-US"/>
            </a:p>
          </p:txBody>
        </p:sp>
        <p:sp>
          <p:nvSpPr>
            <p:cNvPr id="10302" name="Rectangle 120"/>
            <p:cNvSpPr>
              <a:spLocks noChangeArrowheads="1"/>
            </p:cNvSpPr>
            <p:nvPr/>
          </p:nvSpPr>
          <p:spPr bwMode="auto">
            <a:xfrm>
              <a:off x="3657600" y="3657600"/>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0303" name="Rectangle 121"/>
            <p:cNvSpPr>
              <a:spLocks noChangeArrowheads="1"/>
            </p:cNvSpPr>
            <p:nvPr/>
          </p:nvSpPr>
          <p:spPr bwMode="auto">
            <a:xfrm>
              <a:off x="3962400" y="3657600"/>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0304" name="Rectangle 122"/>
            <p:cNvSpPr>
              <a:spLocks noChangeArrowheads="1"/>
            </p:cNvSpPr>
            <p:nvPr/>
          </p:nvSpPr>
          <p:spPr bwMode="auto">
            <a:xfrm>
              <a:off x="4267200" y="3657600"/>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0305" name="Freeform 123"/>
            <p:cNvSpPr>
              <a:spLocks/>
            </p:cNvSpPr>
            <p:nvPr/>
          </p:nvSpPr>
          <p:spPr bwMode="auto">
            <a:xfrm>
              <a:off x="4419600" y="3671888"/>
              <a:ext cx="762000" cy="139700"/>
            </a:xfrm>
            <a:custGeom>
              <a:avLst/>
              <a:gdLst>
                <a:gd name="T0" fmla="*/ 0 w 480"/>
                <a:gd name="T1" fmla="*/ 138113 h 88"/>
                <a:gd name="T2" fmla="*/ 376238 w 480"/>
                <a:gd name="T3" fmla="*/ 0 h 88"/>
                <a:gd name="T4" fmla="*/ 762000 w 480"/>
                <a:gd name="T5" fmla="*/ 139700 h 88"/>
                <a:gd name="T6" fmla="*/ 0 60000 65536"/>
                <a:gd name="T7" fmla="*/ 0 60000 65536"/>
                <a:gd name="T8" fmla="*/ 0 60000 65536"/>
                <a:gd name="T9" fmla="*/ 0 w 480"/>
                <a:gd name="T10" fmla="*/ 0 h 88"/>
                <a:gd name="T11" fmla="*/ 480 w 480"/>
                <a:gd name="T12" fmla="*/ 88 h 88"/>
              </a:gdLst>
              <a:ahLst/>
              <a:cxnLst>
                <a:cxn ang="T6">
                  <a:pos x="T0" y="T1"/>
                </a:cxn>
                <a:cxn ang="T7">
                  <a:pos x="T2" y="T3"/>
                </a:cxn>
                <a:cxn ang="T8">
                  <a:pos x="T4" y="T5"/>
                </a:cxn>
              </a:cxnLst>
              <a:rect l="T9" t="T10" r="T11" b="T12"/>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xtLst>
              <a:ext uri="{909E8E84-426E-40dd-AFC4-6F175D3DCCD1}">
                <a14:hiddenFill xmlns="" xmlns:a14="http://schemas.microsoft.com/office/drawing/2010/main">
                  <a:solidFill>
                    <a:srgbClr val="FFFFFF"/>
                  </a:solidFill>
                </a14:hiddenFill>
              </a:ext>
            </a:extLst>
          </p:spPr>
          <p:txBody>
            <a:bodyPr wrap="none"/>
            <a:lstStyle/>
            <a:p>
              <a:endParaRPr lang="en-US"/>
            </a:p>
          </p:txBody>
        </p:sp>
        <p:sp>
          <p:nvSpPr>
            <p:cNvPr id="10306" name="Rectangle 124"/>
            <p:cNvSpPr>
              <a:spLocks noChangeArrowheads="1"/>
            </p:cNvSpPr>
            <p:nvPr/>
          </p:nvSpPr>
          <p:spPr bwMode="auto">
            <a:xfrm>
              <a:off x="5181600" y="3657600"/>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0307" name="Rectangle 125"/>
            <p:cNvSpPr>
              <a:spLocks noChangeArrowheads="1"/>
            </p:cNvSpPr>
            <p:nvPr/>
          </p:nvSpPr>
          <p:spPr bwMode="auto">
            <a:xfrm>
              <a:off x="5486400" y="3657600"/>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0308" name="Rectangle 126"/>
            <p:cNvSpPr>
              <a:spLocks noChangeArrowheads="1"/>
            </p:cNvSpPr>
            <p:nvPr/>
          </p:nvSpPr>
          <p:spPr bwMode="auto">
            <a:xfrm>
              <a:off x="5791200" y="3657600"/>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0309" name="Freeform 127"/>
            <p:cNvSpPr>
              <a:spLocks/>
            </p:cNvSpPr>
            <p:nvPr/>
          </p:nvSpPr>
          <p:spPr bwMode="auto">
            <a:xfrm>
              <a:off x="5943600" y="3638550"/>
              <a:ext cx="2286000" cy="171450"/>
            </a:xfrm>
            <a:custGeom>
              <a:avLst/>
              <a:gdLst>
                <a:gd name="T0" fmla="*/ 0 w 1440"/>
                <a:gd name="T1" fmla="*/ 169863 h 108"/>
                <a:gd name="T2" fmla="*/ 1238250 w 1440"/>
                <a:gd name="T3" fmla="*/ 0 h 108"/>
                <a:gd name="T4" fmla="*/ 2286000 w 1440"/>
                <a:gd name="T5" fmla="*/ 171450 h 108"/>
                <a:gd name="T6" fmla="*/ 0 60000 65536"/>
                <a:gd name="T7" fmla="*/ 0 60000 65536"/>
                <a:gd name="T8" fmla="*/ 0 60000 65536"/>
                <a:gd name="T9" fmla="*/ 0 w 1440"/>
                <a:gd name="T10" fmla="*/ 0 h 108"/>
                <a:gd name="T11" fmla="*/ 1440 w 1440"/>
                <a:gd name="T12" fmla="*/ 108 h 108"/>
              </a:gdLst>
              <a:ahLst/>
              <a:cxnLst>
                <a:cxn ang="T6">
                  <a:pos x="T0" y="T1"/>
                </a:cxn>
                <a:cxn ang="T7">
                  <a:pos x="T2" y="T3"/>
                </a:cxn>
                <a:cxn ang="T8">
                  <a:pos x="T4" y="T5"/>
                </a:cxn>
              </a:cxnLst>
              <a:rect l="T9" t="T10" r="T11" b="T12"/>
              <a:pathLst>
                <a:path w="1440" h="108">
                  <a:moveTo>
                    <a:pt x="0" y="107"/>
                  </a:moveTo>
                  <a:cubicBezTo>
                    <a:pt x="130" y="89"/>
                    <a:pt x="540" y="0"/>
                    <a:pt x="780" y="0"/>
                  </a:cubicBezTo>
                  <a:cubicBezTo>
                    <a:pt x="1020" y="0"/>
                    <a:pt x="1303" y="86"/>
                    <a:pt x="1440" y="108"/>
                  </a:cubicBezTo>
                </a:path>
              </a:pathLst>
            </a:custGeom>
            <a:noFill/>
            <a:ln w="19050" cmpd="sng">
              <a:solidFill>
                <a:schemeClr val="tx1"/>
              </a:solidFill>
              <a:round/>
              <a:headEnd type="oval" w="sm" len="sm"/>
              <a:tailEnd type="triangle" w="sm" len="lg"/>
            </a:ln>
            <a:extLst>
              <a:ext uri="{909E8E84-426E-40dd-AFC4-6F175D3DCCD1}">
                <a14:hiddenFill xmlns="" xmlns:a14="http://schemas.microsoft.com/office/drawing/2010/main">
                  <a:solidFill>
                    <a:srgbClr val="FFFFFF"/>
                  </a:solidFill>
                </a14:hiddenFill>
              </a:ext>
            </a:extLst>
          </p:spPr>
          <p:txBody>
            <a:bodyPr wrap="none"/>
            <a:lstStyle/>
            <a:p>
              <a:endParaRPr lang="en-US"/>
            </a:p>
          </p:txBody>
        </p:sp>
        <p:grpSp>
          <p:nvGrpSpPr>
            <p:cNvPr id="10310" name="Group 128"/>
            <p:cNvGrpSpPr>
              <a:grpSpLocks/>
            </p:cNvGrpSpPr>
            <p:nvPr/>
          </p:nvGrpSpPr>
          <p:grpSpPr bwMode="auto">
            <a:xfrm>
              <a:off x="8229600" y="3657600"/>
              <a:ext cx="914400" cy="304800"/>
              <a:chOff x="4224" y="1728"/>
              <a:chExt cx="576" cy="192"/>
            </a:xfrm>
          </p:grpSpPr>
          <p:sp>
            <p:nvSpPr>
              <p:cNvPr id="10337" name="Rectangle 129"/>
              <p:cNvSpPr>
                <a:spLocks noChangeArrowheads="1"/>
              </p:cNvSpPr>
              <p:nvPr/>
            </p:nvSpPr>
            <p:spPr bwMode="auto">
              <a:xfrm>
                <a:off x="4224" y="1728"/>
                <a:ext cx="192" cy="192"/>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0338" name="Rectangle 130"/>
              <p:cNvSpPr>
                <a:spLocks noChangeArrowheads="1"/>
              </p:cNvSpPr>
              <p:nvPr/>
            </p:nvSpPr>
            <p:spPr bwMode="auto">
              <a:xfrm>
                <a:off x="4416" y="1728"/>
                <a:ext cx="192" cy="192"/>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0339" name="Rectangle 131"/>
              <p:cNvSpPr>
                <a:spLocks noChangeArrowheads="1"/>
              </p:cNvSpPr>
              <p:nvPr/>
            </p:nvSpPr>
            <p:spPr bwMode="auto">
              <a:xfrm>
                <a:off x="4608" y="1728"/>
                <a:ext cx="192" cy="192"/>
              </a:xfrm>
              <a:prstGeom prst="rect">
                <a:avLst/>
              </a:prstGeom>
              <a:solidFill>
                <a:schemeClr val="accent1"/>
              </a:solidFill>
              <a:ln w="19050">
                <a:solidFill>
                  <a:schemeClr val="tx1"/>
                </a:solidFill>
                <a:miter lim="800000"/>
                <a:headEnd/>
                <a:tailEnd/>
              </a:ln>
            </p:spPr>
            <p:txBody>
              <a:bodyPr wrap="none" anchor="ctr"/>
              <a:lstStyle/>
              <a:p>
                <a:endParaRPr lang="en-US"/>
              </a:p>
            </p:txBody>
          </p:sp>
        </p:grpSp>
        <p:sp>
          <p:nvSpPr>
            <p:cNvPr id="10311" name="Freeform 132"/>
            <p:cNvSpPr>
              <a:spLocks/>
            </p:cNvSpPr>
            <p:nvPr/>
          </p:nvSpPr>
          <p:spPr bwMode="auto">
            <a:xfrm rot="10800000">
              <a:off x="4572000" y="3824288"/>
              <a:ext cx="762000" cy="139700"/>
            </a:xfrm>
            <a:custGeom>
              <a:avLst/>
              <a:gdLst>
                <a:gd name="T0" fmla="*/ 0 w 480"/>
                <a:gd name="T1" fmla="*/ 138113 h 88"/>
                <a:gd name="T2" fmla="*/ 376238 w 480"/>
                <a:gd name="T3" fmla="*/ 0 h 88"/>
                <a:gd name="T4" fmla="*/ 762000 w 480"/>
                <a:gd name="T5" fmla="*/ 139700 h 88"/>
                <a:gd name="T6" fmla="*/ 0 60000 65536"/>
                <a:gd name="T7" fmla="*/ 0 60000 65536"/>
                <a:gd name="T8" fmla="*/ 0 60000 65536"/>
                <a:gd name="T9" fmla="*/ 0 w 480"/>
                <a:gd name="T10" fmla="*/ 0 h 88"/>
                <a:gd name="T11" fmla="*/ 480 w 480"/>
                <a:gd name="T12" fmla="*/ 88 h 88"/>
              </a:gdLst>
              <a:ahLst/>
              <a:cxnLst>
                <a:cxn ang="T6">
                  <a:pos x="T0" y="T1"/>
                </a:cxn>
                <a:cxn ang="T7">
                  <a:pos x="T2" y="T3"/>
                </a:cxn>
                <a:cxn ang="T8">
                  <a:pos x="T4" y="T5"/>
                </a:cxn>
              </a:cxnLst>
              <a:rect l="T9" t="T10" r="T11" b="T12"/>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xtLst>
              <a:ext uri="{909E8E84-426E-40dd-AFC4-6F175D3DCCD1}">
                <a14:hiddenFill xmlns="" xmlns:a14="http://schemas.microsoft.com/office/drawing/2010/main">
                  <a:solidFill>
                    <a:srgbClr val="FFFFFF"/>
                  </a:solidFill>
                </a14:hiddenFill>
              </a:ext>
            </a:extLst>
          </p:spPr>
          <p:txBody>
            <a:bodyPr wrap="none"/>
            <a:lstStyle/>
            <a:p>
              <a:endParaRPr lang="en-US"/>
            </a:p>
          </p:txBody>
        </p:sp>
        <p:sp>
          <p:nvSpPr>
            <p:cNvPr id="10312" name="Freeform 133"/>
            <p:cNvSpPr>
              <a:spLocks/>
            </p:cNvSpPr>
            <p:nvPr/>
          </p:nvSpPr>
          <p:spPr bwMode="auto">
            <a:xfrm>
              <a:off x="6094413" y="3810001"/>
              <a:ext cx="2286000" cy="161925"/>
            </a:xfrm>
            <a:custGeom>
              <a:avLst/>
              <a:gdLst>
                <a:gd name="T0" fmla="*/ 2286000 w 1440"/>
                <a:gd name="T1" fmla="*/ 1588 h 102"/>
                <a:gd name="T2" fmla="*/ 1077913 w 1440"/>
                <a:gd name="T3" fmla="*/ 161925 h 102"/>
                <a:gd name="T4" fmla="*/ 0 w 1440"/>
                <a:gd name="T5" fmla="*/ 0 h 102"/>
                <a:gd name="T6" fmla="*/ 0 60000 65536"/>
                <a:gd name="T7" fmla="*/ 0 60000 65536"/>
                <a:gd name="T8" fmla="*/ 0 60000 65536"/>
                <a:gd name="T9" fmla="*/ 0 w 1440"/>
                <a:gd name="T10" fmla="*/ 0 h 102"/>
                <a:gd name="T11" fmla="*/ 1440 w 1440"/>
                <a:gd name="T12" fmla="*/ 102 h 102"/>
              </a:gdLst>
              <a:ahLst/>
              <a:cxnLst>
                <a:cxn ang="T6">
                  <a:pos x="T0" y="T1"/>
                </a:cxn>
                <a:cxn ang="T7">
                  <a:pos x="T2" y="T3"/>
                </a:cxn>
                <a:cxn ang="T8">
                  <a:pos x="T4" y="T5"/>
                </a:cxn>
              </a:cxnLst>
              <a:rect l="T9" t="T10" r="T11" b="T12"/>
              <a:pathLst>
                <a:path w="1440" h="102">
                  <a:moveTo>
                    <a:pt x="1440" y="1"/>
                  </a:moveTo>
                  <a:cubicBezTo>
                    <a:pt x="1313" y="18"/>
                    <a:pt x="919" y="102"/>
                    <a:pt x="679" y="102"/>
                  </a:cubicBezTo>
                  <a:cubicBezTo>
                    <a:pt x="439" y="102"/>
                    <a:pt x="141" y="21"/>
                    <a:pt x="0" y="0"/>
                  </a:cubicBezTo>
                </a:path>
              </a:pathLst>
            </a:custGeom>
            <a:noFill/>
            <a:ln w="19050" cmpd="sng">
              <a:solidFill>
                <a:schemeClr val="tx1"/>
              </a:solidFill>
              <a:round/>
              <a:headEnd type="oval" w="sm" len="sm"/>
              <a:tailEnd type="triangle" w="sm" len="lg"/>
            </a:ln>
            <a:extLst>
              <a:ext uri="{909E8E84-426E-40dd-AFC4-6F175D3DCCD1}">
                <a14:hiddenFill xmlns="" xmlns:a14="http://schemas.microsoft.com/office/drawing/2010/main">
                  <a:solidFill>
                    <a:srgbClr val="FFFFFF"/>
                  </a:solidFill>
                </a14:hiddenFill>
              </a:ext>
            </a:extLst>
          </p:spPr>
          <p:txBody>
            <a:bodyPr wrap="none"/>
            <a:lstStyle/>
            <a:p>
              <a:endParaRPr lang="en-US"/>
            </a:p>
          </p:txBody>
        </p:sp>
        <p:sp>
          <p:nvSpPr>
            <p:cNvPr id="10313" name="Freeform 134"/>
            <p:cNvSpPr>
              <a:spLocks/>
            </p:cNvSpPr>
            <p:nvPr/>
          </p:nvSpPr>
          <p:spPr bwMode="auto">
            <a:xfrm>
              <a:off x="4041776" y="3810000"/>
              <a:ext cx="149225" cy="457200"/>
            </a:xfrm>
            <a:custGeom>
              <a:avLst/>
              <a:gdLst>
                <a:gd name="T0" fmla="*/ 64758 w 106"/>
                <a:gd name="T1" fmla="*/ 0 h 348"/>
                <a:gd name="T2" fmla="*/ 14078 w 106"/>
                <a:gd name="T3" fmla="*/ 244366 h 348"/>
                <a:gd name="T4" fmla="*/ 149225 w 106"/>
                <a:gd name="T5" fmla="*/ 457200 h 348"/>
                <a:gd name="T6" fmla="*/ 0 60000 65536"/>
                <a:gd name="T7" fmla="*/ 0 60000 65536"/>
                <a:gd name="T8" fmla="*/ 0 60000 65536"/>
                <a:gd name="T9" fmla="*/ 0 w 106"/>
                <a:gd name="T10" fmla="*/ 0 h 348"/>
                <a:gd name="T11" fmla="*/ 106 w 106"/>
                <a:gd name="T12" fmla="*/ 348 h 348"/>
              </a:gdLst>
              <a:ahLst/>
              <a:cxnLst>
                <a:cxn ang="T6">
                  <a:pos x="T0" y="T1"/>
                </a:cxn>
                <a:cxn ang="T7">
                  <a:pos x="T2" y="T3"/>
                </a:cxn>
                <a:cxn ang="T8">
                  <a:pos x="T4" y="T5"/>
                </a:cxn>
              </a:cxnLst>
              <a:rect l="T9" t="T10" r="T11" b="T12"/>
              <a:pathLst>
                <a:path w="106" h="348">
                  <a:moveTo>
                    <a:pt x="46" y="0"/>
                  </a:moveTo>
                  <a:cubicBezTo>
                    <a:pt x="40" y="31"/>
                    <a:pt x="0" y="128"/>
                    <a:pt x="10" y="186"/>
                  </a:cubicBezTo>
                  <a:cubicBezTo>
                    <a:pt x="20" y="244"/>
                    <a:pt x="86" y="314"/>
                    <a:pt x="106" y="348"/>
                  </a:cubicBezTo>
                </a:path>
              </a:pathLst>
            </a:custGeom>
            <a:noFill/>
            <a:ln w="19050" cmpd="sng">
              <a:solidFill>
                <a:schemeClr val="tx2"/>
              </a:solidFill>
              <a:round/>
              <a:headEnd type="oval" w="sm" len="sm"/>
              <a:tailEnd type="triangle" w="sm" len="lg"/>
            </a:ln>
            <a:extLst>
              <a:ext uri="{909E8E84-426E-40dd-AFC4-6F175D3DCCD1}">
                <a14:hiddenFill xmlns="" xmlns:a14="http://schemas.microsoft.com/office/drawing/2010/main">
                  <a:solidFill>
                    <a:srgbClr val="FFFFFF"/>
                  </a:solidFill>
                </a14:hiddenFill>
              </a:ext>
            </a:extLst>
          </p:spPr>
          <p:txBody>
            <a:bodyPr wrap="none"/>
            <a:lstStyle/>
            <a:p>
              <a:endParaRPr lang="en-US"/>
            </a:p>
          </p:txBody>
        </p:sp>
        <p:sp>
          <p:nvSpPr>
            <p:cNvPr id="10314" name="Freeform 135"/>
            <p:cNvSpPr>
              <a:spLocks/>
            </p:cNvSpPr>
            <p:nvPr/>
          </p:nvSpPr>
          <p:spPr bwMode="auto">
            <a:xfrm>
              <a:off x="5562601" y="3810000"/>
              <a:ext cx="149225" cy="457200"/>
            </a:xfrm>
            <a:custGeom>
              <a:avLst/>
              <a:gdLst>
                <a:gd name="T0" fmla="*/ 64758 w 106"/>
                <a:gd name="T1" fmla="*/ 0 h 348"/>
                <a:gd name="T2" fmla="*/ 14078 w 106"/>
                <a:gd name="T3" fmla="*/ 244366 h 348"/>
                <a:gd name="T4" fmla="*/ 149225 w 106"/>
                <a:gd name="T5" fmla="*/ 457200 h 348"/>
                <a:gd name="T6" fmla="*/ 0 60000 65536"/>
                <a:gd name="T7" fmla="*/ 0 60000 65536"/>
                <a:gd name="T8" fmla="*/ 0 60000 65536"/>
                <a:gd name="T9" fmla="*/ 0 w 106"/>
                <a:gd name="T10" fmla="*/ 0 h 348"/>
                <a:gd name="T11" fmla="*/ 106 w 106"/>
                <a:gd name="T12" fmla="*/ 348 h 348"/>
              </a:gdLst>
              <a:ahLst/>
              <a:cxnLst>
                <a:cxn ang="T6">
                  <a:pos x="T0" y="T1"/>
                </a:cxn>
                <a:cxn ang="T7">
                  <a:pos x="T2" y="T3"/>
                </a:cxn>
                <a:cxn ang="T8">
                  <a:pos x="T4" y="T5"/>
                </a:cxn>
              </a:cxnLst>
              <a:rect l="T9" t="T10" r="T11" b="T12"/>
              <a:pathLst>
                <a:path w="106" h="348">
                  <a:moveTo>
                    <a:pt x="46" y="0"/>
                  </a:moveTo>
                  <a:cubicBezTo>
                    <a:pt x="40" y="31"/>
                    <a:pt x="0" y="128"/>
                    <a:pt x="10" y="186"/>
                  </a:cubicBezTo>
                  <a:cubicBezTo>
                    <a:pt x="20" y="244"/>
                    <a:pt x="86" y="314"/>
                    <a:pt x="106" y="348"/>
                  </a:cubicBezTo>
                </a:path>
              </a:pathLst>
            </a:custGeom>
            <a:noFill/>
            <a:ln w="19050" cmpd="sng">
              <a:solidFill>
                <a:schemeClr val="tx2"/>
              </a:solidFill>
              <a:round/>
              <a:headEnd type="oval" w="sm" len="sm"/>
              <a:tailEnd type="triangle" w="sm" len="lg"/>
            </a:ln>
            <a:extLst>
              <a:ext uri="{909E8E84-426E-40dd-AFC4-6F175D3DCCD1}">
                <a14:hiddenFill xmlns="" xmlns:a14="http://schemas.microsoft.com/office/drawing/2010/main">
                  <a:solidFill>
                    <a:srgbClr val="FFFFFF"/>
                  </a:solidFill>
                </a14:hiddenFill>
              </a:ext>
            </a:extLst>
          </p:spPr>
          <p:txBody>
            <a:bodyPr wrap="none"/>
            <a:lstStyle/>
            <a:p>
              <a:endParaRPr lang="en-US"/>
            </a:p>
          </p:txBody>
        </p:sp>
        <p:sp>
          <p:nvSpPr>
            <p:cNvPr id="10315" name="Freeform 136"/>
            <p:cNvSpPr>
              <a:spLocks/>
            </p:cNvSpPr>
            <p:nvPr/>
          </p:nvSpPr>
          <p:spPr bwMode="auto">
            <a:xfrm>
              <a:off x="8604251" y="3810000"/>
              <a:ext cx="149225" cy="457200"/>
            </a:xfrm>
            <a:custGeom>
              <a:avLst/>
              <a:gdLst>
                <a:gd name="T0" fmla="*/ 64758 w 106"/>
                <a:gd name="T1" fmla="*/ 0 h 348"/>
                <a:gd name="T2" fmla="*/ 14078 w 106"/>
                <a:gd name="T3" fmla="*/ 244366 h 348"/>
                <a:gd name="T4" fmla="*/ 149225 w 106"/>
                <a:gd name="T5" fmla="*/ 457200 h 348"/>
                <a:gd name="T6" fmla="*/ 0 60000 65536"/>
                <a:gd name="T7" fmla="*/ 0 60000 65536"/>
                <a:gd name="T8" fmla="*/ 0 60000 65536"/>
                <a:gd name="T9" fmla="*/ 0 w 106"/>
                <a:gd name="T10" fmla="*/ 0 h 348"/>
                <a:gd name="T11" fmla="*/ 106 w 106"/>
                <a:gd name="T12" fmla="*/ 348 h 348"/>
              </a:gdLst>
              <a:ahLst/>
              <a:cxnLst>
                <a:cxn ang="T6">
                  <a:pos x="T0" y="T1"/>
                </a:cxn>
                <a:cxn ang="T7">
                  <a:pos x="T2" y="T3"/>
                </a:cxn>
                <a:cxn ang="T8">
                  <a:pos x="T4" y="T5"/>
                </a:cxn>
              </a:cxnLst>
              <a:rect l="T9" t="T10" r="T11" b="T12"/>
              <a:pathLst>
                <a:path w="106" h="348">
                  <a:moveTo>
                    <a:pt x="46" y="0"/>
                  </a:moveTo>
                  <a:cubicBezTo>
                    <a:pt x="40" y="31"/>
                    <a:pt x="0" y="128"/>
                    <a:pt x="10" y="186"/>
                  </a:cubicBezTo>
                  <a:cubicBezTo>
                    <a:pt x="20" y="244"/>
                    <a:pt x="86" y="314"/>
                    <a:pt x="106" y="348"/>
                  </a:cubicBezTo>
                </a:path>
              </a:pathLst>
            </a:custGeom>
            <a:noFill/>
            <a:ln w="19050" cmpd="sng">
              <a:solidFill>
                <a:schemeClr val="tx2"/>
              </a:solidFill>
              <a:round/>
              <a:headEnd type="oval" w="sm" len="sm"/>
              <a:tailEnd type="triangle" w="sm" len="lg"/>
            </a:ln>
            <a:extLst>
              <a:ext uri="{909E8E84-426E-40dd-AFC4-6F175D3DCCD1}">
                <a14:hiddenFill xmlns="" xmlns:a14="http://schemas.microsoft.com/office/drawing/2010/main">
                  <a:solidFill>
                    <a:srgbClr val="FFFFFF"/>
                  </a:solidFill>
                </a14:hiddenFill>
              </a:ext>
            </a:extLst>
          </p:spPr>
          <p:txBody>
            <a:bodyPr wrap="none"/>
            <a:lstStyle/>
            <a:p>
              <a:endParaRPr lang="en-US"/>
            </a:p>
          </p:txBody>
        </p:sp>
        <p:sp>
          <p:nvSpPr>
            <p:cNvPr id="10316" name="Rectangle 137"/>
            <p:cNvSpPr>
              <a:spLocks noChangeArrowheads="1"/>
            </p:cNvSpPr>
            <p:nvPr/>
          </p:nvSpPr>
          <p:spPr bwMode="auto">
            <a:xfrm>
              <a:off x="9753600" y="3657600"/>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0317" name="Rectangle 138"/>
            <p:cNvSpPr>
              <a:spLocks noChangeArrowheads="1"/>
            </p:cNvSpPr>
            <p:nvPr/>
          </p:nvSpPr>
          <p:spPr bwMode="auto">
            <a:xfrm>
              <a:off x="2743200" y="3657600"/>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0318" name="Freeform 139"/>
            <p:cNvSpPr>
              <a:spLocks/>
            </p:cNvSpPr>
            <p:nvPr/>
          </p:nvSpPr>
          <p:spPr bwMode="auto">
            <a:xfrm>
              <a:off x="8991600" y="3657600"/>
              <a:ext cx="762000" cy="139700"/>
            </a:xfrm>
            <a:custGeom>
              <a:avLst/>
              <a:gdLst>
                <a:gd name="T0" fmla="*/ 0 w 480"/>
                <a:gd name="T1" fmla="*/ 138113 h 88"/>
                <a:gd name="T2" fmla="*/ 376238 w 480"/>
                <a:gd name="T3" fmla="*/ 0 h 88"/>
                <a:gd name="T4" fmla="*/ 762000 w 480"/>
                <a:gd name="T5" fmla="*/ 139700 h 88"/>
                <a:gd name="T6" fmla="*/ 0 60000 65536"/>
                <a:gd name="T7" fmla="*/ 0 60000 65536"/>
                <a:gd name="T8" fmla="*/ 0 60000 65536"/>
                <a:gd name="T9" fmla="*/ 0 w 480"/>
                <a:gd name="T10" fmla="*/ 0 h 88"/>
                <a:gd name="T11" fmla="*/ 480 w 480"/>
                <a:gd name="T12" fmla="*/ 88 h 88"/>
              </a:gdLst>
              <a:ahLst/>
              <a:cxnLst>
                <a:cxn ang="T6">
                  <a:pos x="T0" y="T1"/>
                </a:cxn>
                <a:cxn ang="T7">
                  <a:pos x="T2" y="T3"/>
                </a:cxn>
                <a:cxn ang="T8">
                  <a:pos x="T4" y="T5"/>
                </a:cxn>
              </a:cxnLst>
              <a:rect l="T9" t="T10" r="T11" b="T12"/>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xtLst>
              <a:ext uri="{909E8E84-426E-40dd-AFC4-6F175D3DCCD1}">
                <a14:hiddenFill xmlns="" xmlns:a14="http://schemas.microsoft.com/office/drawing/2010/main">
                  <a:solidFill>
                    <a:srgbClr val="FFFFFF"/>
                  </a:solidFill>
                </a14:hiddenFill>
              </a:ext>
            </a:extLst>
          </p:spPr>
          <p:txBody>
            <a:bodyPr wrap="none"/>
            <a:lstStyle/>
            <a:p>
              <a:endParaRPr lang="en-US"/>
            </a:p>
          </p:txBody>
        </p:sp>
        <p:sp>
          <p:nvSpPr>
            <p:cNvPr id="10319" name="Freeform 140"/>
            <p:cNvSpPr>
              <a:spLocks/>
            </p:cNvSpPr>
            <p:nvPr/>
          </p:nvSpPr>
          <p:spPr bwMode="auto">
            <a:xfrm rot="10800000">
              <a:off x="9144000" y="3810000"/>
              <a:ext cx="762000" cy="139700"/>
            </a:xfrm>
            <a:custGeom>
              <a:avLst/>
              <a:gdLst>
                <a:gd name="T0" fmla="*/ 0 w 480"/>
                <a:gd name="T1" fmla="*/ 138113 h 88"/>
                <a:gd name="T2" fmla="*/ 376238 w 480"/>
                <a:gd name="T3" fmla="*/ 0 h 88"/>
                <a:gd name="T4" fmla="*/ 762000 w 480"/>
                <a:gd name="T5" fmla="*/ 139700 h 88"/>
                <a:gd name="T6" fmla="*/ 0 60000 65536"/>
                <a:gd name="T7" fmla="*/ 0 60000 65536"/>
                <a:gd name="T8" fmla="*/ 0 60000 65536"/>
                <a:gd name="T9" fmla="*/ 0 w 480"/>
                <a:gd name="T10" fmla="*/ 0 h 88"/>
                <a:gd name="T11" fmla="*/ 480 w 480"/>
                <a:gd name="T12" fmla="*/ 88 h 88"/>
              </a:gdLst>
              <a:ahLst/>
              <a:cxnLst>
                <a:cxn ang="T6">
                  <a:pos x="T0" y="T1"/>
                </a:cxn>
                <a:cxn ang="T7">
                  <a:pos x="T2" y="T3"/>
                </a:cxn>
                <a:cxn ang="T8">
                  <a:pos x="T4" y="T5"/>
                </a:cxn>
              </a:cxnLst>
              <a:rect l="T9" t="T10" r="T11" b="T12"/>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xtLst>
              <a:ext uri="{909E8E84-426E-40dd-AFC4-6F175D3DCCD1}">
                <a14:hiddenFill xmlns="" xmlns:a14="http://schemas.microsoft.com/office/drawing/2010/main">
                  <a:solidFill>
                    <a:srgbClr val="FFFFFF"/>
                  </a:solidFill>
                </a14:hiddenFill>
              </a:ext>
            </a:extLst>
          </p:spPr>
          <p:txBody>
            <a:bodyPr wrap="none"/>
            <a:lstStyle/>
            <a:p>
              <a:endParaRPr lang="en-US"/>
            </a:p>
          </p:txBody>
        </p:sp>
        <p:sp>
          <p:nvSpPr>
            <p:cNvPr id="10320" name="Freeform 141"/>
            <p:cNvSpPr>
              <a:spLocks/>
            </p:cNvSpPr>
            <p:nvPr/>
          </p:nvSpPr>
          <p:spPr bwMode="auto">
            <a:xfrm>
              <a:off x="2895600" y="3657600"/>
              <a:ext cx="762000" cy="139700"/>
            </a:xfrm>
            <a:custGeom>
              <a:avLst/>
              <a:gdLst>
                <a:gd name="T0" fmla="*/ 0 w 480"/>
                <a:gd name="T1" fmla="*/ 138113 h 88"/>
                <a:gd name="T2" fmla="*/ 376238 w 480"/>
                <a:gd name="T3" fmla="*/ 0 h 88"/>
                <a:gd name="T4" fmla="*/ 762000 w 480"/>
                <a:gd name="T5" fmla="*/ 139700 h 88"/>
                <a:gd name="T6" fmla="*/ 0 60000 65536"/>
                <a:gd name="T7" fmla="*/ 0 60000 65536"/>
                <a:gd name="T8" fmla="*/ 0 60000 65536"/>
                <a:gd name="T9" fmla="*/ 0 w 480"/>
                <a:gd name="T10" fmla="*/ 0 h 88"/>
                <a:gd name="T11" fmla="*/ 480 w 480"/>
                <a:gd name="T12" fmla="*/ 88 h 88"/>
              </a:gdLst>
              <a:ahLst/>
              <a:cxnLst>
                <a:cxn ang="T6">
                  <a:pos x="T0" y="T1"/>
                </a:cxn>
                <a:cxn ang="T7">
                  <a:pos x="T2" y="T3"/>
                </a:cxn>
                <a:cxn ang="T8">
                  <a:pos x="T4" y="T5"/>
                </a:cxn>
              </a:cxnLst>
              <a:rect l="T9" t="T10" r="T11" b="T12"/>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xtLst>
              <a:ext uri="{909E8E84-426E-40dd-AFC4-6F175D3DCCD1}">
                <a14:hiddenFill xmlns="" xmlns:a14="http://schemas.microsoft.com/office/drawing/2010/main">
                  <a:solidFill>
                    <a:srgbClr val="FFFFFF"/>
                  </a:solidFill>
                </a14:hiddenFill>
              </a:ext>
            </a:extLst>
          </p:spPr>
          <p:txBody>
            <a:bodyPr wrap="none"/>
            <a:lstStyle/>
            <a:p>
              <a:endParaRPr lang="en-US"/>
            </a:p>
          </p:txBody>
        </p:sp>
        <p:sp>
          <p:nvSpPr>
            <p:cNvPr id="10321" name="Freeform 142"/>
            <p:cNvSpPr>
              <a:spLocks/>
            </p:cNvSpPr>
            <p:nvPr/>
          </p:nvSpPr>
          <p:spPr bwMode="auto">
            <a:xfrm rot="10800000">
              <a:off x="3048000" y="3810000"/>
              <a:ext cx="762000" cy="139700"/>
            </a:xfrm>
            <a:custGeom>
              <a:avLst/>
              <a:gdLst>
                <a:gd name="T0" fmla="*/ 0 w 480"/>
                <a:gd name="T1" fmla="*/ 138113 h 88"/>
                <a:gd name="T2" fmla="*/ 376238 w 480"/>
                <a:gd name="T3" fmla="*/ 0 h 88"/>
                <a:gd name="T4" fmla="*/ 762000 w 480"/>
                <a:gd name="T5" fmla="*/ 139700 h 88"/>
                <a:gd name="T6" fmla="*/ 0 60000 65536"/>
                <a:gd name="T7" fmla="*/ 0 60000 65536"/>
                <a:gd name="T8" fmla="*/ 0 60000 65536"/>
                <a:gd name="T9" fmla="*/ 0 w 480"/>
                <a:gd name="T10" fmla="*/ 0 h 88"/>
                <a:gd name="T11" fmla="*/ 480 w 480"/>
                <a:gd name="T12" fmla="*/ 88 h 88"/>
              </a:gdLst>
              <a:ahLst/>
              <a:cxnLst>
                <a:cxn ang="T6">
                  <a:pos x="T0" y="T1"/>
                </a:cxn>
                <a:cxn ang="T7">
                  <a:pos x="T2" y="T3"/>
                </a:cxn>
                <a:cxn ang="T8">
                  <a:pos x="T4" y="T5"/>
                </a:cxn>
              </a:cxnLst>
              <a:rect l="T9" t="T10" r="T11" b="T12"/>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xtLst>
              <a:ext uri="{909E8E84-426E-40dd-AFC4-6F175D3DCCD1}">
                <a14:hiddenFill xmlns="" xmlns:a14="http://schemas.microsoft.com/office/drawing/2010/main">
                  <a:solidFill>
                    <a:srgbClr val="FFFFFF"/>
                  </a:solidFill>
                </a14:hiddenFill>
              </a:ext>
            </a:extLst>
          </p:spPr>
          <p:txBody>
            <a:bodyPr wrap="none"/>
            <a:lstStyle/>
            <a:p>
              <a:endParaRPr lang="en-US"/>
            </a:p>
          </p:txBody>
        </p:sp>
        <p:sp>
          <p:nvSpPr>
            <p:cNvPr id="10322" name="Text Box 143"/>
            <p:cNvSpPr txBox="1">
              <a:spLocks noChangeArrowheads="1"/>
            </p:cNvSpPr>
            <p:nvPr/>
          </p:nvSpPr>
          <p:spPr bwMode="auto">
            <a:xfrm>
              <a:off x="4191001" y="4038600"/>
              <a:ext cx="3667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US">
                  <a:solidFill>
                    <a:schemeClr val="tx2"/>
                  </a:solidFill>
                </a:rPr>
                <a:t>A</a:t>
              </a:r>
            </a:p>
          </p:txBody>
        </p:sp>
        <p:sp>
          <p:nvSpPr>
            <p:cNvPr id="10323" name="Text Box 144"/>
            <p:cNvSpPr txBox="1">
              <a:spLocks noChangeArrowheads="1"/>
            </p:cNvSpPr>
            <p:nvPr/>
          </p:nvSpPr>
          <p:spPr bwMode="auto">
            <a:xfrm>
              <a:off x="5715001" y="4038600"/>
              <a:ext cx="3667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US">
                  <a:solidFill>
                    <a:schemeClr val="tx2"/>
                  </a:solidFill>
                </a:rPr>
                <a:t>B</a:t>
              </a:r>
            </a:p>
          </p:txBody>
        </p:sp>
        <p:sp>
          <p:nvSpPr>
            <p:cNvPr id="10324" name="Text Box 145"/>
            <p:cNvSpPr txBox="1">
              <a:spLocks noChangeArrowheads="1"/>
            </p:cNvSpPr>
            <p:nvPr/>
          </p:nvSpPr>
          <p:spPr bwMode="auto">
            <a:xfrm>
              <a:off x="8763001" y="4038600"/>
              <a:ext cx="3667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US">
                  <a:solidFill>
                    <a:schemeClr val="tx2"/>
                  </a:solidFill>
                </a:rPr>
                <a:t>C</a:t>
              </a:r>
            </a:p>
          </p:txBody>
        </p:sp>
        <mc:AlternateContent xmlns:mc="http://schemas.openxmlformats.org/markup-compatibility/2006" xmlns:a14="http://schemas.microsoft.com/office/drawing/2010/main">
          <mc:Choice Requires="a14">
            <p:sp>
              <p:nvSpPr>
                <p:cNvPr id="10325" name="Text Box 146"/>
                <p:cNvSpPr txBox="1">
                  <a:spLocks noChangeArrowheads="1"/>
                </p:cNvSpPr>
                <p:nvPr/>
              </p:nvSpPr>
              <p:spPr bwMode="auto">
                <a:xfrm>
                  <a:off x="5486401" y="3200400"/>
                  <a:ext cx="366713" cy="457200"/>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𝑝</m:t>
                        </m:r>
                      </m:oMath>
                    </m:oMathPara>
                  </a14:m>
                  <a:endParaRPr lang="en-US" dirty="0"/>
                </a:p>
              </p:txBody>
            </p:sp>
          </mc:Choice>
          <mc:Fallback xmlns="">
            <p:sp>
              <p:nvSpPr>
                <p:cNvPr id="10325" name="Text Box 146"/>
                <p:cNvSpPr txBox="1">
                  <a:spLocks noRot="1" noChangeAspect="1" noMove="1" noResize="1" noEditPoints="1" noAdjustHandles="1" noChangeArrowheads="1" noChangeShapeType="1" noTextEdit="1"/>
                </p:cNvSpPr>
                <p:nvPr/>
              </p:nvSpPr>
              <p:spPr bwMode="auto">
                <a:xfrm>
                  <a:off x="5486401" y="3200400"/>
                  <a:ext cx="366713" cy="457200"/>
                </a:xfrm>
                <a:prstGeom prst="rect">
                  <a:avLst/>
                </a:prstGeom>
                <a:blipFill rotWithShape="0">
                  <a:blip r:embed="rId4"/>
                  <a:stretch>
                    <a:fillRect l="-16667" b="-14667"/>
                  </a:stretch>
                </a:blip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noFill/>
                    </a:rPr>
                    <a:t> </a:t>
                  </a:r>
                </a:p>
              </p:txBody>
            </p:sp>
          </mc:Fallback>
        </mc:AlternateContent>
        <p:sp>
          <p:nvSpPr>
            <p:cNvPr id="10326" name="Rectangle 147"/>
            <p:cNvSpPr>
              <a:spLocks noChangeArrowheads="1"/>
            </p:cNvSpPr>
            <p:nvPr/>
          </p:nvSpPr>
          <p:spPr bwMode="auto">
            <a:xfrm>
              <a:off x="6705600" y="4267200"/>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0327" name="Rectangle 148"/>
            <p:cNvSpPr>
              <a:spLocks noChangeArrowheads="1"/>
            </p:cNvSpPr>
            <p:nvPr/>
          </p:nvSpPr>
          <p:spPr bwMode="auto">
            <a:xfrm>
              <a:off x="7010400" y="4267200"/>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0328" name="Rectangle 149"/>
            <p:cNvSpPr>
              <a:spLocks noChangeArrowheads="1"/>
            </p:cNvSpPr>
            <p:nvPr/>
          </p:nvSpPr>
          <p:spPr bwMode="auto">
            <a:xfrm>
              <a:off x="7315200" y="4267200"/>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0329" name="Freeform 150"/>
            <p:cNvSpPr>
              <a:spLocks/>
            </p:cNvSpPr>
            <p:nvPr/>
          </p:nvSpPr>
          <p:spPr bwMode="auto">
            <a:xfrm>
              <a:off x="7083426" y="4419600"/>
              <a:ext cx="149225" cy="457200"/>
            </a:xfrm>
            <a:custGeom>
              <a:avLst/>
              <a:gdLst>
                <a:gd name="T0" fmla="*/ 64758 w 106"/>
                <a:gd name="T1" fmla="*/ 0 h 348"/>
                <a:gd name="T2" fmla="*/ 14078 w 106"/>
                <a:gd name="T3" fmla="*/ 244366 h 348"/>
                <a:gd name="T4" fmla="*/ 149225 w 106"/>
                <a:gd name="T5" fmla="*/ 457200 h 348"/>
                <a:gd name="T6" fmla="*/ 0 60000 65536"/>
                <a:gd name="T7" fmla="*/ 0 60000 65536"/>
                <a:gd name="T8" fmla="*/ 0 60000 65536"/>
                <a:gd name="T9" fmla="*/ 0 w 106"/>
                <a:gd name="T10" fmla="*/ 0 h 348"/>
                <a:gd name="T11" fmla="*/ 106 w 106"/>
                <a:gd name="T12" fmla="*/ 348 h 348"/>
              </a:gdLst>
              <a:ahLst/>
              <a:cxnLst>
                <a:cxn ang="T6">
                  <a:pos x="T0" y="T1"/>
                </a:cxn>
                <a:cxn ang="T7">
                  <a:pos x="T2" y="T3"/>
                </a:cxn>
                <a:cxn ang="T8">
                  <a:pos x="T4" y="T5"/>
                </a:cxn>
              </a:cxnLst>
              <a:rect l="T9" t="T10" r="T11" b="T12"/>
              <a:pathLst>
                <a:path w="106" h="348">
                  <a:moveTo>
                    <a:pt x="46" y="0"/>
                  </a:moveTo>
                  <a:cubicBezTo>
                    <a:pt x="40" y="31"/>
                    <a:pt x="0" y="128"/>
                    <a:pt x="10" y="186"/>
                  </a:cubicBezTo>
                  <a:cubicBezTo>
                    <a:pt x="20" y="244"/>
                    <a:pt x="86" y="314"/>
                    <a:pt x="106" y="348"/>
                  </a:cubicBezTo>
                </a:path>
              </a:pathLst>
            </a:custGeom>
            <a:noFill/>
            <a:ln w="19050" cmpd="sng">
              <a:solidFill>
                <a:schemeClr val="tx2"/>
              </a:solidFill>
              <a:round/>
              <a:headEnd type="oval" w="sm" len="sm"/>
              <a:tailEnd type="triangle" w="sm" len="lg"/>
            </a:ln>
            <a:extLst>
              <a:ext uri="{909E8E84-426E-40dd-AFC4-6F175D3DCCD1}">
                <a14:hiddenFill xmlns="" xmlns:a14="http://schemas.microsoft.com/office/drawing/2010/main">
                  <a:solidFill>
                    <a:srgbClr val="FFFFFF"/>
                  </a:solidFill>
                </a14:hiddenFill>
              </a:ext>
            </a:extLst>
          </p:spPr>
          <p:txBody>
            <a:bodyPr wrap="none"/>
            <a:lstStyle/>
            <a:p>
              <a:endParaRPr lang="en-US"/>
            </a:p>
          </p:txBody>
        </p:sp>
        <p:sp>
          <p:nvSpPr>
            <p:cNvPr id="10330" name="Text Box 151"/>
            <p:cNvSpPr txBox="1">
              <a:spLocks noChangeArrowheads="1"/>
            </p:cNvSpPr>
            <p:nvPr/>
          </p:nvSpPr>
          <p:spPr bwMode="auto">
            <a:xfrm>
              <a:off x="7239001" y="4648200"/>
              <a:ext cx="3667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US">
                  <a:solidFill>
                    <a:schemeClr val="tx2"/>
                  </a:solidFill>
                </a:rPr>
                <a:t>X</a:t>
              </a:r>
            </a:p>
          </p:txBody>
        </p:sp>
        <p:sp>
          <p:nvSpPr>
            <p:cNvPr id="10331" name="Freeform 152"/>
            <p:cNvSpPr>
              <a:spLocks/>
            </p:cNvSpPr>
            <p:nvPr/>
          </p:nvSpPr>
          <p:spPr bwMode="auto">
            <a:xfrm>
              <a:off x="5943600" y="3962400"/>
              <a:ext cx="914400" cy="457200"/>
            </a:xfrm>
            <a:custGeom>
              <a:avLst/>
              <a:gdLst>
                <a:gd name="T0" fmla="*/ 914400 w 497"/>
                <a:gd name="T1" fmla="*/ 457200 h 276"/>
                <a:gd name="T2" fmla="*/ 408444 w 497"/>
                <a:gd name="T3" fmla="*/ 377687 h 276"/>
                <a:gd name="T4" fmla="*/ 0 w 497"/>
                <a:gd name="T5" fmla="*/ 0 h 276"/>
                <a:gd name="T6" fmla="*/ 0 60000 65536"/>
                <a:gd name="T7" fmla="*/ 0 60000 65536"/>
                <a:gd name="T8" fmla="*/ 0 60000 65536"/>
                <a:gd name="T9" fmla="*/ 0 w 497"/>
                <a:gd name="T10" fmla="*/ 0 h 276"/>
                <a:gd name="T11" fmla="*/ 497 w 497"/>
                <a:gd name="T12" fmla="*/ 276 h 276"/>
              </a:gdLst>
              <a:ahLst/>
              <a:cxnLst>
                <a:cxn ang="T6">
                  <a:pos x="T0" y="T1"/>
                </a:cxn>
                <a:cxn ang="T7">
                  <a:pos x="T2" y="T3"/>
                </a:cxn>
                <a:cxn ang="T8">
                  <a:pos x="T4" y="T5"/>
                </a:cxn>
              </a:cxnLst>
              <a:rect l="T9" t="T10" r="T11" b="T12"/>
              <a:pathLst>
                <a:path w="497" h="276">
                  <a:moveTo>
                    <a:pt x="497" y="276"/>
                  </a:moveTo>
                  <a:cubicBezTo>
                    <a:pt x="451" y="268"/>
                    <a:pt x="305" y="274"/>
                    <a:pt x="222" y="228"/>
                  </a:cubicBezTo>
                  <a:cubicBezTo>
                    <a:pt x="139" y="182"/>
                    <a:pt x="46" y="47"/>
                    <a:pt x="0" y="0"/>
                  </a:cubicBezTo>
                </a:path>
              </a:pathLst>
            </a:custGeom>
            <a:noFill/>
            <a:ln w="19050" cmpd="sng">
              <a:solidFill>
                <a:schemeClr val="tx1"/>
              </a:solidFill>
              <a:round/>
              <a:headEnd type="oval" w="sm" len="sm"/>
              <a:tailEnd type="triangle" w="sm" len="lg"/>
            </a:ln>
            <a:extLst>
              <a:ext uri="{909E8E84-426E-40dd-AFC4-6F175D3DCCD1}">
                <a14:hiddenFill xmlns="" xmlns:a14="http://schemas.microsoft.com/office/drawing/2010/main">
                  <a:solidFill>
                    <a:srgbClr val="FFFFFF"/>
                  </a:solidFill>
                </a14:hiddenFill>
              </a:ext>
            </a:extLst>
          </p:spPr>
          <p:txBody>
            <a:bodyPr wrap="none"/>
            <a:lstStyle/>
            <a:p>
              <a:endParaRPr lang="en-US"/>
            </a:p>
          </p:txBody>
        </p:sp>
        <p:sp>
          <p:nvSpPr>
            <p:cNvPr id="10332" name="Freeform 153"/>
            <p:cNvSpPr>
              <a:spLocks/>
            </p:cNvSpPr>
            <p:nvPr/>
          </p:nvSpPr>
          <p:spPr bwMode="auto">
            <a:xfrm flipH="1">
              <a:off x="7467600" y="3962400"/>
              <a:ext cx="914400" cy="457200"/>
            </a:xfrm>
            <a:custGeom>
              <a:avLst/>
              <a:gdLst>
                <a:gd name="T0" fmla="*/ 914400 w 497"/>
                <a:gd name="T1" fmla="*/ 457200 h 276"/>
                <a:gd name="T2" fmla="*/ 408444 w 497"/>
                <a:gd name="T3" fmla="*/ 377687 h 276"/>
                <a:gd name="T4" fmla="*/ 0 w 497"/>
                <a:gd name="T5" fmla="*/ 0 h 276"/>
                <a:gd name="T6" fmla="*/ 0 60000 65536"/>
                <a:gd name="T7" fmla="*/ 0 60000 65536"/>
                <a:gd name="T8" fmla="*/ 0 60000 65536"/>
                <a:gd name="T9" fmla="*/ 0 w 497"/>
                <a:gd name="T10" fmla="*/ 0 h 276"/>
                <a:gd name="T11" fmla="*/ 497 w 497"/>
                <a:gd name="T12" fmla="*/ 276 h 276"/>
              </a:gdLst>
              <a:ahLst/>
              <a:cxnLst>
                <a:cxn ang="T6">
                  <a:pos x="T0" y="T1"/>
                </a:cxn>
                <a:cxn ang="T7">
                  <a:pos x="T2" y="T3"/>
                </a:cxn>
                <a:cxn ang="T8">
                  <a:pos x="T4" y="T5"/>
                </a:cxn>
              </a:cxnLst>
              <a:rect l="T9" t="T10" r="T11" b="T12"/>
              <a:pathLst>
                <a:path w="497" h="276">
                  <a:moveTo>
                    <a:pt x="497" y="276"/>
                  </a:moveTo>
                  <a:cubicBezTo>
                    <a:pt x="451" y="268"/>
                    <a:pt x="305" y="274"/>
                    <a:pt x="222" y="228"/>
                  </a:cubicBezTo>
                  <a:cubicBezTo>
                    <a:pt x="139" y="182"/>
                    <a:pt x="46" y="47"/>
                    <a:pt x="0" y="0"/>
                  </a:cubicBezTo>
                </a:path>
              </a:pathLst>
            </a:custGeom>
            <a:noFill/>
            <a:ln w="19050" cmpd="sng">
              <a:solidFill>
                <a:schemeClr val="tx1"/>
              </a:solidFill>
              <a:round/>
              <a:headEnd type="oval" w="sm" len="sm"/>
              <a:tailEnd type="triangle" w="sm" len="lg"/>
            </a:ln>
            <a:extLst>
              <a:ext uri="{909E8E84-426E-40dd-AFC4-6F175D3DCCD1}">
                <a14:hiddenFill xmlns="" xmlns:a14="http://schemas.microsoft.com/office/drawing/2010/main">
                  <a:solidFill>
                    <a:srgbClr val="FFFFFF"/>
                  </a:solidFill>
                </a14:hiddenFill>
              </a:ext>
            </a:extLst>
          </p:spPr>
          <p:txBody>
            <a:bodyPr wrap="none"/>
            <a:lstStyle/>
            <a:p>
              <a:endParaRPr lang="en-US"/>
            </a:p>
          </p:txBody>
        </p:sp>
        <mc:AlternateContent xmlns:mc="http://schemas.openxmlformats.org/markup-compatibility/2006" xmlns:a14="http://schemas.microsoft.com/office/drawing/2010/main">
          <mc:Choice Requires="a14">
            <p:sp>
              <p:nvSpPr>
                <p:cNvPr id="10333" name="Text Box 154"/>
                <p:cNvSpPr txBox="1">
                  <a:spLocks noChangeArrowheads="1"/>
                </p:cNvSpPr>
                <p:nvPr/>
              </p:nvSpPr>
              <p:spPr bwMode="auto">
                <a:xfrm>
                  <a:off x="7620001" y="3962400"/>
                  <a:ext cx="366713" cy="457200"/>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𝑞</m:t>
                        </m:r>
                      </m:oMath>
                    </m:oMathPara>
                  </a14:m>
                  <a:endParaRPr lang="en-US" dirty="0"/>
                </a:p>
              </p:txBody>
            </p:sp>
          </mc:Choice>
          <mc:Fallback xmlns="">
            <p:sp>
              <p:nvSpPr>
                <p:cNvPr id="10333" name="Text Box 154"/>
                <p:cNvSpPr txBox="1">
                  <a:spLocks noRot="1" noChangeAspect="1" noMove="1" noResize="1" noEditPoints="1" noAdjustHandles="1" noChangeArrowheads="1" noChangeShapeType="1" noTextEdit="1"/>
                </p:cNvSpPr>
                <p:nvPr/>
              </p:nvSpPr>
              <p:spPr bwMode="auto">
                <a:xfrm>
                  <a:off x="7620001" y="3962400"/>
                  <a:ext cx="366713" cy="457200"/>
                </a:xfrm>
                <a:prstGeom prst="rect">
                  <a:avLst/>
                </a:prstGeom>
                <a:blipFill rotWithShape="0">
                  <a:blip r:embed="rId5"/>
                  <a:stretch>
                    <a:fillRect l="-16667" b="-14667"/>
                  </a:stretch>
                </a:blip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noFill/>
                    </a:rPr>
                    <a:t> </a:t>
                  </a:r>
                </a:p>
              </p:txBody>
            </p:sp>
          </mc:Fallback>
        </mc:AlternateContent>
      </p:grpSp>
      <p:grpSp>
        <p:nvGrpSpPr>
          <p:cNvPr id="9" name="Group 8"/>
          <p:cNvGrpSpPr/>
          <p:nvPr/>
        </p:nvGrpSpPr>
        <p:grpSpPr>
          <a:xfrm>
            <a:off x="2743200" y="5541963"/>
            <a:ext cx="7315200" cy="1295400"/>
            <a:chOff x="2743200" y="5029200"/>
            <a:chExt cx="7315200" cy="1295400"/>
          </a:xfrm>
        </p:grpSpPr>
        <p:sp>
          <p:nvSpPr>
            <p:cNvPr id="10246" name="Rectangle 50"/>
            <p:cNvSpPr>
              <a:spLocks noChangeArrowheads="1"/>
            </p:cNvSpPr>
            <p:nvPr/>
          </p:nvSpPr>
          <p:spPr bwMode="auto">
            <a:xfrm>
              <a:off x="3657600" y="5486400"/>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0247" name="Rectangle 51"/>
            <p:cNvSpPr>
              <a:spLocks noChangeArrowheads="1"/>
            </p:cNvSpPr>
            <p:nvPr/>
          </p:nvSpPr>
          <p:spPr bwMode="auto">
            <a:xfrm>
              <a:off x="3962400" y="5486400"/>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0248" name="Rectangle 52"/>
            <p:cNvSpPr>
              <a:spLocks noChangeArrowheads="1"/>
            </p:cNvSpPr>
            <p:nvPr/>
          </p:nvSpPr>
          <p:spPr bwMode="auto">
            <a:xfrm>
              <a:off x="4267200" y="5486400"/>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0249" name="Freeform 53"/>
            <p:cNvSpPr>
              <a:spLocks/>
            </p:cNvSpPr>
            <p:nvPr/>
          </p:nvSpPr>
          <p:spPr bwMode="auto">
            <a:xfrm>
              <a:off x="4419600" y="5500688"/>
              <a:ext cx="762000" cy="139700"/>
            </a:xfrm>
            <a:custGeom>
              <a:avLst/>
              <a:gdLst>
                <a:gd name="T0" fmla="*/ 0 w 480"/>
                <a:gd name="T1" fmla="*/ 138113 h 88"/>
                <a:gd name="T2" fmla="*/ 376238 w 480"/>
                <a:gd name="T3" fmla="*/ 0 h 88"/>
                <a:gd name="T4" fmla="*/ 762000 w 480"/>
                <a:gd name="T5" fmla="*/ 139700 h 88"/>
                <a:gd name="T6" fmla="*/ 0 60000 65536"/>
                <a:gd name="T7" fmla="*/ 0 60000 65536"/>
                <a:gd name="T8" fmla="*/ 0 60000 65536"/>
                <a:gd name="T9" fmla="*/ 0 w 480"/>
                <a:gd name="T10" fmla="*/ 0 h 88"/>
                <a:gd name="T11" fmla="*/ 480 w 480"/>
                <a:gd name="T12" fmla="*/ 88 h 88"/>
              </a:gdLst>
              <a:ahLst/>
              <a:cxnLst>
                <a:cxn ang="T6">
                  <a:pos x="T0" y="T1"/>
                </a:cxn>
                <a:cxn ang="T7">
                  <a:pos x="T2" y="T3"/>
                </a:cxn>
                <a:cxn ang="T8">
                  <a:pos x="T4" y="T5"/>
                </a:cxn>
              </a:cxnLst>
              <a:rect l="T9" t="T10" r="T11" b="T12"/>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xtLst>
              <a:ext uri="{909E8E84-426E-40dd-AFC4-6F175D3DCCD1}">
                <a14:hiddenFill xmlns="" xmlns:a14="http://schemas.microsoft.com/office/drawing/2010/main">
                  <a:solidFill>
                    <a:srgbClr val="FFFFFF"/>
                  </a:solidFill>
                </a14:hiddenFill>
              </a:ext>
            </a:extLst>
          </p:spPr>
          <p:txBody>
            <a:bodyPr wrap="none"/>
            <a:lstStyle/>
            <a:p>
              <a:endParaRPr lang="en-US"/>
            </a:p>
          </p:txBody>
        </p:sp>
        <p:sp>
          <p:nvSpPr>
            <p:cNvPr id="10250" name="Rectangle 54"/>
            <p:cNvSpPr>
              <a:spLocks noChangeArrowheads="1"/>
            </p:cNvSpPr>
            <p:nvPr/>
          </p:nvSpPr>
          <p:spPr bwMode="auto">
            <a:xfrm>
              <a:off x="5181600" y="5486400"/>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0251" name="Rectangle 55"/>
            <p:cNvSpPr>
              <a:spLocks noChangeArrowheads="1"/>
            </p:cNvSpPr>
            <p:nvPr/>
          </p:nvSpPr>
          <p:spPr bwMode="auto">
            <a:xfrm>
              <a:off x="5486400" y="5486400"/>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0252" name="Rectangle 56"/>
            <p:cNvSpPr>
              <a:spLocks noChangeArrowheads="1"/>
            </p:cNvSpPr>
            <p:nvPr/>
          </p:nvSpPr>
          <p:spPr bwMode="auto">
            <a:xfrm>
              <a:off x="5791200" y="5486400"/>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0253" name="Freeform 57"/>
            <p:cNvSpPr>
              <a:spLocks/>
            </p:cNvSpPr>
            <p:nvPr/>
          </p:nvSpPr>
          <p:spPr bwMode="auto">
            <a:xfrm>
              <a:off x="5943600" y="5500688"/>
              <a:ext cx="762000" cy="139700"/>
            </a:xfrm>
            <a:custGeom>
              <a:avLst/>
              <a:gdLst>
                <a:gd name="T0" fmla="*/ 0 w 480"/>
                <a:gd name="T1" fmla="*/ 138113 h 88"/>
                <a:gd name="T2" fmla="*/ 376238 w 480"/>
                <a:gd name="T3" fmla="*/ 0 h 88"/>
                <a:gd name="T4" fmla="*/ 762000 w 480"/>
                <a:gd name="T5" fmla="*/ 139700 h 88"/>
                <a:gd name="T6" fmla="*/ 0 60000 65536"/>
                <a:gd name="T7" fmla="*/ 0 60000 65536"/>
                <a:gd name="T8" fmla="*/ 0 60000 65536"/>
                <a:gd name="T9" fmla="*/ 0 w 480"/>
                <a:gd name="T10" fmla="*/ 0 h 88"/>
                <a:gd name="T11" fmla="*/ 480 w 480"/>
                <a:gd name="T12" fmla="*/ 88 h 88"/>
              </a:gdLst>
              <a:ahLst/>
              <a:cxnLst>
                <a:cxn ang="T6">
                  <a:pos x="T0" y="T1"/>
                </a:cxn>
                <a:cxn ang="T7">
                  <a:pos x="T2" y="T3"/>
                </a:cxn>
                <a:cxn ang="T8">
                  <a:pos x="T4" y="T5"/>
                </a:cxn>
              </a:cxnLst>
              <a:rect l="T9" t="T10" r="T11" b="T12"/>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xtLst>
              <a:ext uri="{909E8E84-426E-40dd-AFC4-6F175D3DCCD1}">
                <a14:hiddenFill xmlns="" xmlns:a14="http://schemas.microsoft.com/office/drawing/2010/main">
                  <a:solidFill>
                    <a:srgbClr val="FFFFFF"/>
                  </a:solidFill>
                </a14:hiddenFill>
              </a:ext>
            </a:extLst>
          </p:spPr>
          <p:txBody>
            <a:bodyPr wrap="none"/>
            <a:lstStyle/>
            <a:p>
              <a:endParaRPr lang="en-US"/>
            </a:p>
          </p:txBody>
        </p:sp>
        <p:sp>
          <p:nvSpPr>
            <p:cNvPr id="10254" name="Rectangle 58"/>
            <p:cNvSpPr>
              <a:spLocks noChangeArrowheads="1"/>
            </p:cNvSpPr>
            <p:nvPr/>
          </p:nvSpPr>
          <p:spPr bwMode="auto">
            <a:xfrm>
              <a:off x="6705600" y="5486400"/>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0255" name="Rectangle 59"/>
            <p:cNvSpPr>
              <a:spLocks noChangeArrowheads="1"/>
            </p:cNvSpPr>
            <p:nvPr/>
          </p:nvSpPr>
          <p:spPr bwMode="auto">
            <a:xfrm>
              <a:off x="7010400" y="5486400"/>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0256" name="Rectangle 60"/>
            <p:cNvSpPr>
              <a:spLocks noChangeArrowheads="1"/>
            </p:cNvSpPr>
            <p:nvPr/>
          </p:nvSpPr>
          <p:spPr bwMode="auto">
            <a:xfrm>
              <a:off x="7315200" y="5486400"/>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0257" name="Freeform 61"/>
            <p:cNvSpPr>
              <a:spLocks/>
            </p:cNvSpPr>
            <p:nvPr/>
          </p:nvSpPr>
          <p:spPr bwMode="auto">
            <a:xfrm>
              <a:off x="7467600" y="5500688"/>
              <a:ext cx="762000" cy="139700"/>
            </a:xfrm>
            <a:custGeom>
              <a:avLst/>
              <a:gdLst>
                <a:gd name="T0" fmla="*/ 0 w 480"/>
                <a:gd name="T1" fmla="*/ 138113 h 88"/>
                <a:gd name="T2" fmla="*/ 376238 w 480"/>
                <a:gd name="T3" fmla="*/ 0 h 88"/>
                <a:gd name="T4" fmla="*/ 762000 w 480"/>
                <a:gd name="T5" fmla="*/ 139700 h 88"/>
                <a:gd name="T6" fmla="*/ 0 60000 65536"/>
                <a:gd name="T7" fmla="*/ 0 60000 65536"/>
                <a:gd name="T8" fmla="*/ 0 60000 65536"/>
                <a:gd name="T9" fmla="*/ 0 w 480"/>
                <a:gd name="T10" fmla="*/ 0 h 88"/>
                <a:gd name="T11" fmla="*/ 480 w 480"/>
                <a:gd name="T12" fmla="*/ 88 h 88"/>
              </a:gdLst>
              <a:ahLst/>
              <a:cxnLst>
                <a:cxn ang="T6">
                  <a:pos x="T0" y="T1"/>
                </a:cxn>
                <a:cxn ang="T7">
                  <a:pos x="T2" y="T3"/>
                </a:cxn>
                <a:cxn ang="T8">
                  <a:pos x="T4" y="T5"/>
                </a:cxn>
              </a:cxnLst>
              <a:rect l="T9" t="T10" r="T11" b="T12"/>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xtLst>
              <a:ext uri="{909E8E84-426E-40dd-AFC4-6F175D3DCCD1}">
                <a14:hiddenFill xmlns="" xmlns:a14="http://schemas.microsoft.com/office/drawing/2010/main">
                  <a:solidFill>
                    <a:srgbClr val="FFFFFF"/>
                  </a:solidFill>
                </a14:hiddenFill>
              </a:ext>
            </a:extLst>
          </p:spPr>
          <p:txBody>
            <a:bodyPr wrap="none"/>
            <a:lstStyle/>
            <a:p>
              <a:endParaRPr lang="en-US"/>
            </a:p>
          </p:txBody>
        </p:sp>
        <p:sp>
          <p:nvSpPr>
            <p:cNvPr id="10258" name="Rectangle 62"/>
            <p:cNvSpPr>
              <a:spLocks noChangeArrowheads="1"/>
            </p:cNvSpPr>
            <p:nvPr/>
          </p:nvSpPr>
          <p:spPr bwMode="auto">
            <a:xfrm>
              <a:off x="8229600" y="5486400"/>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0259" name="Rectangle 63"/>
            <p:cNvSpPr>
              <a:spLocks noChangeArrowheads="1"/>
            </p:cNvSpPr>
            <p:nvPr/>
          </p:nvSpPr>
          <p:spPr bwMode="auto">
            <a:xfrm>
              <a:off x="8534400" y="5486400"/>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0260" name="Rectangle 64"/>
            <p:cNvSpPr>
              <a:spLocks noChangeArrowheads="1"/>
            </p:cNvSpPr>
            <p:nvPr/>
          </p:nvSpPr>
          <p:spPr bwMode="auto">
            <a:xfrm>
              <a:off x="8839200" y="5486400"/>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0261" name="Freeform 65"/>
            <p:cNvSpPr>
              <a:spLocks/>
            </p:cNvSpPr>
            <p:nvPr/>
          </p:nvSpPr>
          <p:spPr bwMode="auto">
            <a:xfrm rot="10800000">
              <a:off x="4572000" y="5653088"/>
              <a:ext cx="762000" cy="139700"/>
            </a:xfrm>
            <a:custGeom>
              <a:avLst/>
              <a:gdLst>
                <a:gd name="T0" fmla="*/ 0 w 480"/>
                <a:gd name="T1" fmla="*/ 138113 h 88"/>
                <a:gd name="T2" fmla="*/ 376238 w 480"/>
                <a:gd name="T3" fmla="*/ 0 h 88"/>
                <a:gd name="T4" fmla="*/ 762000 w 480"/>
                <a:gd name="T5" fmla="*/ 139700 h 88"/>
                <a:gd name="T6" fmla="*/ 0 60000 65536"/>
                <a:gd name="T7" fmla="*/ 0 60000 65536"/>
                <a:gd name="T8" fmla="*/ 0 60000 65536"/>
                <a:gd name="T9" fmla="*/ 0 w 480"/>
                <a:gd name="T10" fmla="*/ 0 h 88"/>
                <a:gd name="T11" fmla="*/ 480 w 480"/>
                <a:gd name="T12" fmla="*/ 88 h 88"/>
              </a:gdLst>
              <a:ahLst/>
              <a:cxnLst>
                <a:cxn ang="T6">
                  <a:pos x="T0" y="T1"/>
                </a:cxn>
                <a:cxn ang="T7">
                  <a:pos x="T2" y="T3"/>
                </a:cxn>
                <a:cxn ang="T8">
                  <a:pos x="T4" y="T5"/>
                </a:cxn>
              </a:cxnLst>
              <a:rect l="T9" t="T10" r="T11" b="T12"/>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xtLst>
              <a:ext uri="{909E8E84-426E-40dd-AFC4-6F175D3DCCD1}">
                <a14:hiddenFill xmlns="" xmlns:a14="http://schemas.microsoft.com/office/drawing/2010/main">
                  <a:solidFill>
                    <a:srgbClr val="FFFFFF"/>
                  </a:solidFill>
                </a14:hiddenFill>
              </a:ext>
            </a:extLst>
          </p:spPr>
          <p:txBody>
            <a:bodyPr wrap="none"/>
            <a:lstStyle/>
            <a:p>
              <a:endParaRPr lang="en-US"/>
            </a:p>
          </p:txBody>
        </p:sp>
        <p:sp>
          <p:nvSpPr>
            <p:cNvPr id="10262" name="Freeform 66"/>
            <p:cNvSpPr>
              <a:spLocks/>
            </p:cNvSpPr>
            <p:nvPr/>
          </p:nvSpPr>
          <p:spPr bwMode="auto">
            <a:xfrm rot="10800000">
              <a:off x="6096000" y="5638800"/>
              <a:ext cx="762000" cy="139700"/>
            </a:xfrm>
            <a:custGeom>
              <a:avLst/>
              <a:gdLst>
                <a:gd name="T0" fmla="*/ 0 w 480"/>
                <a:gd name="T1" fmla="*/ 138113 h 88"/>
                <a:gd name="T2" fmla="*/ 376238 w 480"/>
                <a:gd name="T3" fmla="*/ 0 h 88"/>
                <a:gd name="T4" fmla="*/ 762000 w 480"/>
                <a:gd name="T5" fmla="*/ 139700 h 88"/>
                <a:gd name="T6" fmla="*/ 0 60000 65536"/>
                <a:gd name="T7" fmla="*/ 0 60000 65536"/>
                <a:gd name="T8" fmla="*/ 0 60000 65536"/>
                <a:gd name="T9" fmla="*/ 0 w 480"/>
                <a:gd name="T10" fmla="*/ 0 h 88"/>
                <a:gd name="T11" fmla="*/ 480 w 480"/>
                <a:gd name="T12" fmla="*/ 88 h 88"/>
              </a:gdLst>
              <a:ahLst/>
              <a:cxnLst>
                <a:cxn ang="T6">
                  <a:pos x="T0" y="T1"/>
                </a:cxn>
                <a:cxn ang="T7">
                  <a:pos x="T2" y="T3"/>
                </a:cxn>
                <a:cxn ang="T8">
                  <a:pos x="T4" y="T5"/>
                </a:cxn>
              </a:cxnLst>
              <a:rect l="T9" t="T10" r="T11" b="T12"/>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xtLst>
              <a:ext uri="{909E8E84-426E-40dd-AFC4-6F175D3DCCD1}">
                <a14:hiddenFill xmlns="" xmlns:a14="http://schemas.microsoft.com/office/drawing/2010/main">
                  <a:solidFill>
                    <a:srgbClr val="FFFFFF"/>
                  </a:solidFill>
                </a14:hiddenFill>
              </a:ext>
            </a:extLst>
          </p:spPr>
          <p:txBody>
            <a:bodyPr wrap="none"/>
            <a:lstStyle/>
            <a:p>
              <a:endParaRPr lang="en-US"/>
            </a:p>
          </p:txBody>
        </p:sp>
        <p:sp>
          <p:nvSpPr>
            <p:cNvPr id="10263" name="Freeform 67"/>
            <p:cNvSpPr>
              <a:spLocks/>
            </p:cNvSpPr>
            <p:nvPr/>
          </p:nvSpPr>
          <p:spPr bwMode="auto">
            <a:xfrm rot="10800000">
              <a:off x="7620000" y="5653088"/>
              <a:ext cx="762000" cy="139700"/>
            </a:xfrm>
            <a:custGeom>
              <a:avLst/>
              <a:gdLst>
                <a:gd name="T0" fmla="*/ 0 w 480"/>
                <a:gd name="T1" fmla="*/ 138113 h 88"/>
                <a:gd name="T2" fmla="*/ 376238 w 480"/>
                <a:gd name="T3" fmla="*/ 0 h 88"/>
                <a:gd name="T4" fmla="*/ 762000 w 480"/>
                <a:gd name="T5" fmla="*/ 139700 h 88"/>
                <a:gd name="T6" fmla="*/ 0 60000 65536"/>
                <a:gd name="T7" fmla="*/ 0 60000 65536"/>
                <a:gd name="T8" fmla="*/ 0 60000 65536"/>
                <a:gd name="T9" fmla="*/ 0 w 480"/>
                <a:gd name="T10" fmla="*/ 0 h 88"/>
                <a:gd name="T11" fmla="*/ 480 w 480"/>
                <a:gd name="T12" fmla="*/ 88 h 88"/>
              </a:gdLst>
              <a:ahLst/>
              <a:cxnLst>
                <a:cxn ang="T6">
                  <a:pos x="T0" y="T1"/>
                </a:cxn>
                <a:cxn ang="T7">
                  <a:pos x="T2" y="T3"/>
                </a:cxn>
                <a:cxn ang="T8">
                  <a:pos x="T4" y="T5"/>
                </a:cxn>
              </a:cxnLst>
              <a:rect l="T9" t="T10" r="T11" b="T12"/>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xtLst>
              <a:ext uri="{909E8E84-426E-40dd-AFC4-6F175D3DCCD1}">
                <a14:hiddenFill xmlns="" xmlns:a14="http://schemas.microsoft.com/office/drawing/2010/main">
                  <a:solidFill>
                    <a:srgbClr val="FFFFFF"/>
                  </a:solidFill>
                </a14:hiddenFill>
              </a:ext>
            </a:extLst>
          </p:spPr>
          <p:txBody>
            <a:bodyPr wrap="none"/>
            <a:lstStyle/>
            <a:p>
              <a:endParaRPr lang="en-US"/>
            </a:p>
          </p:txBody>
        </p:sp>
        <p:sp>
          <p:nvSpPr>
            <p:cNvPr id="10264" name="Freeform 68"/>
            <p:cNvSpPr>
              <a:spLocks/>
            </p:cNvSpPr>
            <p:nvPr/>
          </p:nvSpPr>
          <p:spPr bwMode="auto">
            <a:xfrm>
              <a:off x="4041776" y="5638800"/>
              <a:ext cx="149225" cy="457200"/>
            </a:xfrm>
            <a:custGeom>
              <a:avLst/>
              <a:gdLst>
                <a:gd name="T0" fmla="*/ 64758 w 106"/>
                <a:gd name="T1" fmla="*/ 0 h 348"/>
                <a:gd name="T2" fmla="*/ 14078 w 106"/>
                <a:gd name="T3" fmla="*/ 244366 h 348"/>
                <a:gd name="T4" fmla="*/ 149225 w 106"/>
                <a:gd name="T5" fmla="*/ 457200 h 348"/>
                <a:gd name="T6" fmla="*/ 0 60000 65536"/>
                <a:gd name="T7" fmla="*/ 0 60000 65536"/>
                <a:gd name="T8" fmla="*/ 0 60000 65536"/>
                <a:gd name="T9" fmla="*/ 0 w 106"/>
                <a:gd name="T10" fmla="*/ 0 h 348"/>
                <a:gd name="T11" fmla="*/ 106 w 106"/>
                <a:gd name="T12" fmla="*/ 348 h 348"/>
              </a:gdLst>
              <a:ahLst/>
              <a:cxnLst>
                <a:cxn ang="T6">
                  <a:pos x="T0" y="T1"/>
                </a:cxn>
                <a:cxn ang="T7">
                  <a:pos x="T2" y="T3"/>
                </a:cxn>
                <a:cxn ang="T8">
                  <a:pos x="T4" y="T5"/>
                </a:cxn>
              </a:cxnLst>
              <a:rect l="T9" t="T10" r="T11" b="T12"/>
              <a:pathLst>
                <a:path w="106" h="348">
                  <a:moveTo>
                    <a:pt x="46" y="0"/>
                  </a:moveTo>
                  <a:cubicBezTo>
                    <a:pt x="40" y="31"/>
                    <a:pt x="0" y="128"/>
                    <a:pt x="10" y="186"/>
                  </a:cubicBezTo>
                  <a:cubicBezTo>
                    <a:pt x="20" y="244"/>
                    <a:pt x="86" y="314"/>
                    <a:pt x="106" y="348"/>
                  </a:cubicBezTo>
                </a:path>
              </a:pathLst>
            </a:custGeom>
            <a:noFill/>
            <a:ln w="19050" cmpd="sng">
              <a:solidFill>
                <a:schemeClr val="tx2"/>
              </a:solidFill>
              <a:round/>
              <a:headEnd type="oval" w="sm" len="sm"/>
              <a:tailEnd type="triangle" w="sm" len="lg"/>
            </a:ln>
            <a:extLst>
              <a:ext uri="{909E8E84-426E-40dd-AFC4-6F175D3DCCD1}">
                <a14:hiddenFill xmlns="" xmlns:a14="http://schemas.microsoft.com/office/drawing/2010/main">
                  <a:solidFill>
                    <a:srgbClr val="FFFFFF"/>
                  </a:solidFill>
                </a14:hiddenFill>
              </a:ext>
            </a:extLst>
          </p:spPr>
          <p:txBody>
            <a:bodyPr wrap="none"/>
            <a:lstStyle/>
            <a:p>
              <a:endParaRPr lang="en-US"/>
            </a:p>
          </p:txBody>
        </p:sp>
        <p:sp>
          <p:nvSpPr>
            <p:cNvPr id="10265" name="Freeform 69"/>
            <p:cNvSpPr>
              <a:spLocks/>
            </p:cNvSpPr>
            <p:nvPr/>
          </p:nvSpPr>
          <p:spPr bwMode="auto">
            <a:xfrm>
              <a:off x="5562601" y="5638800"/>
              <a:ext cx="149225" cy="457200"/>
            </a:xfrm>
            <a:custGeom>
              <a:avLst/>
              <a:gdLst>
                <a:gd name="T0" fmla="*/ 64758 w 106"/>
                <a:gd name="T1" fmla="*/ 0 h 348"/>
                <a:gd name="T2" fmla="*/ 14078 w 106"/>
                <a:gd name="T3" fmla="*/ 244366 h 348"/>
                <a:gd name="T4" fmla="*/ 149225 w 106"/>
                <a:gd name="T5" fmla="*/ 457200 h 348"/>
                <a:gd name="T6" fmla="*/ 0 60000 65536"/>
                <a:gd name="T7" fmla="*/ 0 60000 65536"/>
                <a:gd name="T8" fmla="*/ 0 60000 65536"/>
                <a:gd name="T9" fmla="*/ 0 w 106"/>
                <a:gd name="T10" fmla="*/ 0 h 348"/>
                <a:gd name="T11" fmla="*/ 106 w 106"/>
                <a:gd name="T12" fmla="*/ 348 h 348"/>
              </a:gdLst>
              <a:ahLst/>
              <a:cxnLst>
                <a:cxn ang="T6">
                  <a:pos x="T0" y="T1"/>
                </a:cxn>
                <a:cxn ang="T7">
                  <a:pos x="T2" y="T3"/>
                </a:cxn>
                <a:cxn ang="T8">
                  <a:pos x="T4" y="T5"/>
                </a:cxn>
              </a:cxnLst>
              <a:rect l="T9" t="T10" r="T11" b="T12"/>
              <a:pathLst>
                <a:path w="106" h="348">
                  <a:moveTo>
                    <a:pt x="46" y="0"/>
                  </a:moveTo>
                  <a:cubicBezTo>
                    <a:pt x="40" y="31"/>
                    <a:pt x="0" y="128"/>
                    <a:pt x="10" y="186"/>
                  </a:cubicBezTo>
                  <a:cubicBezTo>
                    <a:pt x="20" y="244"/>
                    <a:pt x="86" y="314"/>
                    <a:pt x="106" y="348"/>
                  </a:cubicBezTo>
                </a:path>
              </a:pathLst>
            </a:custGeom>
            <a:noFill/>
            <a:ln w="19050" cmpd="sng">
              <a:solidFill>
                <a:schemeClr val="tx2"/>
              </a:solidFill>
              <a:round/>
              <a:headEnd type="oval" w="sm" len="sm"/>
              <a:tailEnd type="triangle" w="sm" len="lg"/>
            </a:ln>
            <a:extLst>
              <a:ext uri="{909E8E84-426E-40dd-AFC4-6F175D3DCCD1}">
                <a14:hiddenFill xmlns="" xmlns:a14="http://schemas.microsoft.com/office/drawing/2010/main">
                  <a:solidFill>
                    <a:srgbClr val="FFFFFF"/>
                  </a:solidFill>
                </a14:hiddenFill>
              </a:ext>
            </a:extLst>
          </p:spPr>
          <p:txBody>
            <a:bodyPr wrap="none"/>
            <a:lstStyle/>
            <a:p>
              <a:endParaRPr lang="en-US"/>
            </a:p>
          </p:txBody>
        </p:sp>
        <p:sp>
          <p:nvSpPr>
            <p:cNvPr id="10266" name="Freeform 70"/>
            <p:cNvSpPr>
              <a:spLocks/>
            </p:cNvSpPr>
            <p:nvPr/>
          </p:nvSpPr>
          <p:spPr bwMode="auto">
            <a:xfrm>
              <a:off x="7083426" y="5638800"/>
              <a:ext cx="149225" cy="457200"/>
            </a:xfrm>
            <a:custGeom>
              <a:avLst/>
              <a:gdLst>
                <a:gd name="T0" fmla="*/ 64758 w 106"/>
                <a:gd name="T1" fmla="*/ 0 h 348"/>
                <a:gd name="T2" fmla="*/ 14078 w 106"/>
                <a:gd name="T3" fmla="*/ 244366 h 348"/>
                <a:gd name="T4" fmla="*/ 149225 w 106"/>
                <a:gd name="T5" fmla="*/ 457200 h 348"/>
                <a:gd name="T6" fmla="*/ 0 60000 65536"/>
                <a:gd name="T7" fmla="*/ 0 60000 65536"/>
                <a:gd name="T8" fmla="*/ 0 60000 65536"/>
                <a:gd name="T9" fmla="*/ 0 w 106"/>
                <a:gd name="T10" fmla="*/ 0 h 348"/>
                <a:gd name="T11" fmla="*/ 106 w 106"/>
                <a:gd name="T12" fmla="*/ 348 h 348"/>
              </a:gdLst>
              <a:ahLst/>
              <a:cxnLst>
                <a:cxn ang="T6">
                  <a:pos x="T0" y="T1"/>
                </a:cxn>
                <a:cxn ang="T7">
                  <a:pos x="T2" y="T3"/>
                </a:cxn>
                <a:cxn ang="T8">
                  <a:pos x="T4" y="T5"/>
                </a:cxn>
              </a:cxnLst>
              <a:rect l="T9" t="T10" r="T11" b="T12"/>
              <a:pathLst>
                <a:path w="106" h="348">
                  <a:moveTo>
                    <a:pt x="46" y="0"/>
                  </a:moveTo>
                  <a:cubicBezTo>
                    <a:pt x="40" y="31"/>
                    <a:pt x="0" y="128"/>
                    <a:pt x="10" y="186"/>
                  </a:cubicBezTo>
                  <a:cubicBezTo>
                    <a:pt x="20" y="244"/>
                    <a:pt x="86" y="314"/>
                    <a:pt x="106" y="348"/>
                  </a:cubicBezTo>
                </a:path>
              </a:pathLst>
            </a:custGeom>
            <a:noFill/>
            <a:ln w="19050" cmpd="sng">
              <a:solidFill>
                <a:schemeClr val="tx2"/>
              </a:solidFill>
              <a:round/>
              <a:headEnd type="oval" w="sm" len="sm"/>
              <a:tailEnd type="triangle" w="sm" len="lg"/>
            </a:ln>
            <a:extLst>
              <a:ext uri="{909E8E84-426E-40dd-AFC4-6F175D3DCCD1}">
                <a14:hiddenFill xmlns="" xmlns:a14="http://schemas.microsoft.com/office/drawing/2010/main">
                  <a:solidFill>
                    <a:srgbClr val="FFFFFF"/>
                  </a:solidFill>
                </a14:hiddenFill>
              </a:ext>
            </a:extLst>
          </p:spPr>
          <p:txBody>
            <a:bodyPr wrap="none"/>
            <a:lstStyle/>
            <a:p>
              <a:endParaRPr lang="en-US"/>
            </a:p>
          </p:txBody>
        </p:sp>
        <p:sp>
          <p:nvSpPr>
            <p:cNvPr id="10267" name="Freeform 71"/>
            <p:cNvSpPr>
              <a:spLocks/>
            </p:cNvSpPr>
            <p:nvPr/>
          </p:nvSpPr>
          <p:spPr bwMode="auto">
            <a:xfrm>
              <a:off x="8604251" y="5638800"/>
              <a:ext cx="149225" cy="457200"/>
            </a:xfrm>
            <a:custGeom>
              <a:avLst/>
              <a:gdLst>
                <a:gd name="T0" fmla="*/ 64758 w 106"/>
                <a:gd name="T1" fmla="*/ 0 h 348"/>
                <a:gd name="T2" fmla="*/ 14078 w 106"/>
                <a:gd name="T3" fmla="*/ 244366 h 348"/>
                <a:gd name="T4" fmla="*/ 149225 w 106"/>
                <a:gd name="T5" fmla="*/ 457200 h 348"/>
                <a:gd name="T6" fmla="*/ 0 60000 65536"/>
                <a:gd name="T7" fmla="*/ 0 60000 65536"/>
                <a:gd name="T8" fmla="*/ 0 60000 65536"/>
                <a:gd name="T9" fmla="*/ 0 w 106"/>
                <a:gd name="T10" fmla="*/ 0 h 348"/>
                <a:gd name="T11" fmla="*/ 106 w 106"/>
                <a:gd name="T12" fmla="*/ 348 h 348"/>
              </a:gdLst>
              <a:ahLst/>
              <a:cxnLst>
                <a:cxn ang="T6">
                  <a:pos x="T0" y="T1"/>
                </a:cxn>
                <a:cxn ang="T7">
                  <a:pos x="T2" y="T3"/>
                </a:cxn>
                <a:cxn ang="T8">
                  <a:pos x="T4" y="T5"/>
                </a:cxn>
              </a:cxnLst>
              <a:rect l="T9" t="T10" r="T11" b="T12"/>
              <a:pathLst>
                <a:path w="106" h="348">
                  <a:moveTo>
                    <a:pt x="46" y="0"/>
                  </a:moveTo>
                  <a:cubicBezTo>
                    <a:pt x="40" y="31"/>
                    <a:pt x="0" y="128"/>
                    <a:pt x="10" y="186"/>
                  </a:cubicBezTo>
                  <a:cubicBezTo>
                    <a:pt x="20" y="244"/>
                    <a:pt x="86" y="314"/>
                    <a:pt x="106" y="348"/>
                  </a:cubicBezTo>
                </a:path>
              </a:pathLst>
            </a:custGeom>
            <a:noFill/>
            <a:ln w="19050" cmpd="sng">
              <a:solidFill>
                <a:schemeClr val="tx2"/>
              </a:solidFill>
              <a:round/>
              <a:headEnd type="oval" w="sm" len="sm"/>
              <a:tailEnd type="triangle" w="sm" len="lg"/>
            </a:ln>
            <a:extLst>
              <a:ext uri="{909E8E84-426E-40dd-AFC4-6F175D3DCCD1}">
                <a14:hiddenFill xmlns="" xmlns:a14="http://schemas.microsoft.com/office/drawing/2010/main">
                  <a:solidFill>
                    <a:srgbClr val="FFFFFF"/>
                  </a:solidFill>
                </a14:hiddenFill>
              </a:ext>
            </a:extLst>
          </p:spPr>
          <p:txBody>
            <a:bodyPr wrap="none"/>
            <a:lstStyle/>
            <a:p>
              <a:endParaRPr lang="en-US"/>
            </a:p>
          </p:txBody>
        </p:sp>
        <p:sp>
          <p:nvSpPr>
            <p:cNvPr id="10268" name="Rectangle 72"/>
            <p:cNvSpPr>
              <a:spLocks noChangeArrowheads="1"/>
            </p:cNvSpPr>
            <p:nvPr/>
          </p:nvSpPr>
          <p:spPr bwMode="auto">
            <a:xfrm>
              <a:off x="9753600" y="5486400"/>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0269" name="Rectangle 73"/>
            <p:cNvSpPr>
              <a:spLocks noChangeArrowheads="1"/>
            </p:cNvSpPr>
            <p:nvPr/>
          </p:nvSpPr>
          <p:spPr bwMode="auto">
            <a:xfrm>
              <a:off x="2743200" y="5486400"/>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0270" name="Freeform 74"/>
            <p:cNvSpPr>
              <a:spLocks/>
            </p:cNvSpPr>
            <p:nvPr/>
          </p:nvSpPr>
          <p:spPr bwMode="auto">
            <a:xfrm>
              <a:off x="8991600" y="5486400"/>
              <a:ext cx="762000" cy="139700"/>
            </a:xfrm>
            <a:custGeom>
              <a:avLst/>
              <a:gdLst>
                <a:gd name="T0" fmla="*/ 0 w 480"/>
                <a:gd name="T1" fmla="*/ 138113 h 88"/>
                <a:gd name="T2" fmla="*/ 376238 w 480"/>
                <a:gd name="T3" fmla="*/ 0 h 88"/>
                <a:gd name="T4" fmla="*/ 762000 w 480"/>
                <a:gd name="T5" fmla="*/ 139700 h 88"/>
                <a:gd name="T6" fmla="*/ 0 60000 65536"/>
                <a:gd name="T7" fmla="*/ 0 60000 65536"/>
                <a:gd name="T8" fmla="*/ 0 60000 65536"/>
                <a:gd name="T9" fmla="*/ 0 w 480"/>
                <a:gd name="T10" fmla="*/ 0 h 88"/>
                <a:gd name="T11" fmla="*/ 480 w 480"/>
                <a:gd name="T12" fmla="*/ 88 h 88"/>
              </a:gdLst>
              <a:ahLst/>
              <a:cxnLst>
                <a:cxn ang="T6">
                  <a:pos x="T0" y="T1"/>
                </a:cxn>
                <a:cxn ang="T7">
                  <a:pos x="T2" y="T3"/>
                </a:cxn>
                <a:cxn ang="T8">
                  <a:pos x="T4" y="T5"/>
                </a:cxn>
              </a:cxnLst>
              <a:rect l="T9" t="T10" r="T11" b="T12"/>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xtLst>
              <a:ext uri="{909E8E84-426E-40dd-AFC4-6F175D3DCCD1}">
                <a14:hiddenFill xmlns="" xmlns:a14="http://schemas.microsoft.com/office/drawing/2010/main">
                  <a:solidFill>
                    <a:srgbClr val="FFFFFF"/>
                  </a:solidFill>
                </a14:hiddenFill>
              </a:ext>
            </a:extLst>
          </p:spPr>
          <p:txBody>
            <a:bodyPr wrap="none"/>
            <a:lstStyle/>
            <a:p>
              <a:endParaRPr lang="en-US"/>
            </a:p>
          </p:txBody>
        </p:sp>
        <p:sp>
          <p:nvSpPr>
            <p:cNvPr id="10271" name="Freeform 75"/>
            <p:cNvSpPr>
              <a:spLocks/>
            </p:cNvSpPr>
            <p:nvPr/>
          </p:nvSpPr>
          <p:spPr bwMode="auto">
            <a:xfrm rot="10800000">
              <a:off x="9144000" y="5638800"/>
              <a:ext cx="762000" cy="139700"/>
            </a:xfrm>
            <a:custGeom>
              <a:avLst/>
              <a:gdLst>
                <a:gd name="T0" fmla="*/ 0 w 480"/>
                <a:gd name="T1" fmla="*/ 138113 h 88"/>
                <a:gd name="T2" fmla="*/ 376238 w 480"/>
                <a:gd name="T3" fmla="*/ 0 h 88"/>
                <a:gd name="T4" fmla="*/ 762000 w 480"/>
                <a:gd name="T5" fmla="*/ 139700 h 88"/>
                <a:gd name="T6" fmla="*/ 0 60000 65536"/>
                <a:gd name="T7" fmla="*/ 0 60000 65536"/>
                <a:gd name="T8" fmla="*/ 0 60000 65536"/>
                <a:gd name="T9" fmla="*/ 0 w 480"/>
                <a:gd name="T10" fmla="*/ 0 h 88"/>
                <a:gd name="T11" fmla="*/ 480 w 480"/>
                <a:gd name="T12" fmla="*/ 88 h 88"/>
              </a:gdLst>
              <a:ahLst/>
              <a:cxnLst>
                <a:cxn ang="T6">
                  <a:pos x="T0" y="T1"/>
                </a:cxn>
                <a:cxn ang="T7">
                  <a:pos x="T2" y="T3"/>
                </a:cxn>
                <a:cxn ang="T8">
                  <a:pos x="T4" y="T5"/>
                </a:cxn>
              </a:cxnLst>
              <a:rect l="T9" t="T10" r="T11" b="T12"/>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xtLst>
              <a:ext uri="{909E8E84-426E-40dd-AFC4-6F175D3DCCD1}">
                <a14:hiddenFill xmlns="" xmlns:a14="http://schemas.microsoft.com/office/drawing/2010/main">
                  <a:solidFill>
                    <a:srgbClr val="FFFFFF"/>
                  </a:solidFill>
                </a14:hiddenFill>
              </a:ext>
            </a:extLst>
          </p:spPr>
          <p:txBody>
            <a:bodyPr wrap="none"/>
            <a:lstStyle/>
            <a:p>
              <a:endParaRPr lang="en-US"/>
            </a:p>
          </p:txBody>
        </p:sp>
        <p:sp>
          <p:nvSpPr>
            <p:cNvPr id="10272" name="Freeform 76"/>
            <p:cNvSpPr>
              <a:spLocks/>
            </p:cNvSpPr>
            <p:nvPr/>
          </p:nvSpPr>
          <p:spPr bwMode="auto">
            <a:xfrm>
              <a:off x="2895600" y="5486400"/>
              <a:ext cx="762000" cy="139700"/>
            </a:xfrm>
            <a:custGeom>
              <a:avLst/>
              <a:gdLst>
                <a:gd name="T0" fmla="*/ 0 w 480"/>
                <a:gd name="T1" fmla="*/ 138113 h 88"/>
                <a:gd name="T2" fmla="*/ 376238 w 480"/>
                <a:gd name="T3" fmla="*/ 0 h 88"/>
                <a:gd name="T4" fmla="*/ 762000 w 480"/>
                <a:gd name="T5" fmla="*/ 139700 h 88"/>
                <a:gd name="T6" fmla="*/ 0 60000 65536"/>
                <a:gd name="T7" fmla="*/ 0 60000 65536"/>
                <a:gd name="T8" fmla="*/ 0 60000 65536"/>
                <a:gd name="T9" fmla="*/ 0 w 480"/>
                <a:gd name="T10" fmla="*/ 0 h 88"/>
                <a:gd name="T11" fmla="*/ 480 w 480"/>
                <a:gd name="T12" fmla="*/ 88 h 88"/>
              </a:gdLst>
              <a:ahLst/>
              <a:cxnLst>
                <a:cxn ang="T6">
                  <a:pos x="T0" y="T1"/>
                </a:cxn>
                <a:cxn ang="T7">
                  <a:pos x="T2" y="T3"/>
                </a:cxn>
                <a:cxn ang="T8">
                  <a:pos x="T4" y="T5"/>
                </a:cxn>
              </a:cxnLst>
              <a:rect l="T9" t="T10" r="T11" b="T12"/>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xtLst>
              <a:ext uri="{909E8E84-426E-40dd-AFC4-6F175D3DCCD1}">
                <a14:hiddenFill xmlns="" xmlns:a14="http://schemas.microsoft.com/office/drawing/2010/main">
                  <a:solidFill>
                    <a:srgbClr val="FFFFFF"/>
                  </a:solidFill>
                </a14:hiddenFill>
              </a:ext>
            </a:extLst>
          </p:spPr>
          <p:txBody>
            <a:bodyPr wrap="none"/>
            <a:lstStyle/>
            <a:p>
              <a:endParaRPr lang="en-US"/>
            </a:p>
          </p:txBody>
        </p:sp>
        <p:sp>
          <p:nvSpPr>
            <p:cNvPr id="10273" name="Freeform 77"/>
            <p:cNvSpPr>
              <a:spLocks/>
            </p:cNvSpPr>
            <p:nvPr/>
          </p:nvSpPr>
          <p:spPr bwMode="auto">
            <a:xfrm rot="10800000">
              <a:off x="3048000" y="5638800"/>
              <a:ext cx="762000" cy="139700"/>
            </a:xfrm>
            <a:custGeom>
              <a:avLst/>
              <a:gdLst>
                <a:gd name="T0" fmla="*/ 0 w 480"/>
                <a:gd name="T1" fmla="*/ 138113 h 88"/>
                <a:gd name="T2" fmla="*/ 376238 w 480"/>
                <a:gd name="T3" fmla="*/ 0 h 88"/>
                <a:gd name="T4" fmla="*/ 762000 w 480"/>
                <a:gd name="T5" fmla="*/ 139700 h 88"/>
                <a:gd name="T6" fmla="*/ 0 60000 65536"/>
                <a:gd name="T7" fmla="*/ 0 60000 65536"/>
                <a:gd name="T8" fmla="*/ 0 60000 65536"/>
                <a:gd name="T9" fmla="*/ 0 w 480"/>
                <a:gd name="T10" fmla="*/ 0 h 88"/>
                <a:gd name="T11" fmla="*/ 480 w 480"/>
                <a:gd name="T12" fmla="*/ 88 h 88"/>
              </a:gdLst>
              <a:ahLst/>
              <a:cxnLst>
                <a:cxn ang="T6">
                  <a:pos x="T0" y="T1"/>
                </a:cxn>
                <a:cxn ang="T7">
                  <a:pos x="T2" y="T3"/>
                </a:cxn>
                <a:cxn ang="T8">
                  <a:pos x="T4" y="T5"/>
                </a:cxn>
              </a:cxnLst>
              <a:rect l="T9" t="T10" r="T11" b="T12"/>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xtLst>
              <a:ext uri="{909E8E84-426E-40dd-AFC4-6F175D3DCCD1}">
                <a14:hiddenFill xmlns="" xmlns:a14="http://schemas.microsoft.com/office/drawing/2010/main">
                  <a:solidFill>
                    <a:srgbClr val="FFFFFF"/>
                  </a:solidFill>
                </a14:hiddenFill>
              </a:ext>
            </a:extLst>
          </p:spPr>
          <p:txBody>
            <a:bodyPr wrap="none"/>
            <a:lstStyle/>
            <a:p>
              <a:endParaRPr lang="en-US"/>
            </a:p>
          </p:txBody>
        </p:sp>
        <p:sp>
          <p:nvSpPr>
            <p:cNvPr id="10274" name="Text Box 78"/>
            <p:cNvSpPr txBox="1">
              <a:spLocks noChangeArrowheads="1"/>
            </p:cNvSpPr>
            <p:nvPr/>
          </p:nvSpPr>
          <p:spPr bwMode="auto">
            <a:xfrm>
              <a:off x="4191001" y="5867400"/>
              <a:ext cx="3667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US">
                  <a:solidFill>
                    <a:schemeClr val="tx2"/>
                  </a:solidFill>
                </a:rPr>
                <a:t>A</a:t>
              </a:r>
            </a:p>
          </p:txBody>
        </p:sp>
        <p:sp>
          <p:nvSpPr>
            <p:cNvPr id="10275" name="Text Box 79"/>
            <p:cNvSpPr txBox="1">
              <a:spLocks noChangeArrowheads="1"/>
            </p:cNvSpPr>
            <p:nvPr/>
          </p:nvSpPr>
          <p:spPr bwMode="auto">
            <a:xfrm>
              <a:off x="5715001" y="5867400"/>
              <a:ext cx="3667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US">
                  <a:solidFill>
                    <a:schemeClr val="tx2"/>
                  </a:solidFill>
                </a:rPr>
                <a:t>B</a:t>
              </a:r>
            </a:p>
          </p:txBody>
        </p:sp>
        <p:sp>
          <p:nvSpPr>
            <p:cNvPr id="10276" name="Text Box 80"/>
            <p:cNvSpPr txBox="1">
              <a:spLocks noChangeArrowheads="1"/>
            </p:cNvSpPr>
            <p:nvPr/>
          </p:nvSpPr>
          <p:spPr bwMode="auto">
            <a:xfrm>
              <a:off x="7239001" y="5867400"/>
              <a:ext cx="3667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US">
                  <a:solidFill>
                    <a:schemeClr val="tx2"/>
                  </a:solidFill>
                </a:rPr>
                <a:t>X</a:t>
              </a:r>
            </a:p>
          </p:txBody>
        </p:sp>
        <p:sp>
          <p:nvSpPr>
            <p:cNvPr id="10277" name="Text Box 81"/>
            <p:cNvSpPr txBox="1">
              <a:spLocks noChangeArrowheads="1"/>
            </p:cNvSpPr>
            <p:nvPr/>
          </p:nvSpPr>
          <p:spPr bwMode="auto">
            <a:xfrm>
              <a:off x="8763001" y="5867400"/>
              <a:ext cx="3667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US">
                  <a:solidFill>
                    <a:schemeClr val="tx2"/>
                  </a:solidFill>
                </a:rPr>
                <a:t>C</a:t>
              </a:r>
            </a:p>
          </p:txBody>
        </p:sp>
        <mc:AlternateContent xmlns:mc="http://schemas.openxmlformats.org/markup-compatibility/2006" xmlns:a14="http://schemas.microsoft.com/office/drawing/2010/main">
          <mc:Choice Requires="a14">
            <p:sp>
              <p:nvSpPr>
                <p:cNvPr id="10334" name="Text Box 155"/>
                <p:cNvSpPr txBox="1">
                  <a:spLocks noChangeArrowheads="1"/>
                </p:cNvSpPr>
                <p:nvPr/>
              </p:nvSpPr>
              <p:spPr bwMode="auto">
                <a:xfrm>
                  <a:off x="5486401" y="5029200"/>
                  <a:ext cx="366713" cy="457200"/>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𝑝</m:t>
                        </m:r>
                      </m:oMath>
                    </m:oMathPara>
                  </a14:m>
                  <a:endParaRPr lang="en-US" dirty="0"/>
                </a:p>
              </p:txBody>
            </p:sp>
          </mc:Choice>
          <mc:Fallback xmlns="">
            <p:sp>
              <p:nvSpPr>
                <p:cNvPr id="10334" name="Text Box 155"/>
                <p:cNvSpPr txBox="1">
                  <a:spLocks noRot="1" noChangeAspect="1" noMove="1" noResize="1" noEditPoints="1" noAdjustHandles="1" noChangeArrowheads="1" noChangeShapeType="1" noTextEdit="1"/>
                </p:cNvSpPr>
                <p:nvPr/>
              </p:nvSpPr>
              <p:spPr bwMode="auto">
                <a:xfrm>
                  <a:off x="5486401" y="5029200"/>
                  <a:ext cx="366713" cy="457200"/>
                </a:xfrm>
                <a:prstGeom prst="rect">
                  <a:avLst/>
                </a:prstGeom>
                <a:blipFill rotWithShape="0">
                  <a:blip r:embed="rId6"/>
                  <a:stretch>
                    <a:fillRect l="-16667" b="-14667"/>
                  </a:stretch>
                </a:blip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35" name="Text Box 156"/>
                <p:cNvSpPr txBox="1">
                  <a:spLocks noChangeArrowheads="1"/>
                </p:cNvSpPr>
                <p:nvPr/>
              </p:nvSpPr>
              <p:spPr bwMode="auto">
                <a:xfrm>
                  <a:off x="7010401" y="5029200"/>
                  <a:ext cx="366713" cy="457200"/>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𝑞</m:t>
                        </m:r>
                      </m:oMath>
                    </m:oMathPara>
                  </a14:m>
                  <a:endParaRPr lang="en-US" dirty="0"/>
                </a:p>
              </p:txBody>
            </p:sp>
          </mc:Choice>
          <mc:Fallback xmlns="">
            <p:sp>
              <p:nvSpPr>
                <p:cNvPr id="10335" name="Text Box 156"/>
                <p:cNvSpPr txBox="1">
                  <a:spLocks noRot="1" noChangeAspect="1" noMove="1" noResize="1" noEditPoints="1" noAdjustHandles="1" noChangeArrowheads="1" noChangeShapeType="1" noTextEdit="1"/>
                </p:cNvSpPr>
                <p:nvPr/>
              </p:nvSpPr>
              <p:spPr bwMode="auto">
                <a:xfrm>
                  <a:off x="7010401" y="5029200"/>
                  <a:ext cx="366713" cy="457200"/>
                </a:xfrm>
                <a:prstGeom prst="rect">
                  <a:avLst/>
                </a:prstGeom>
                <a:blipFill rotWithShape="0">
                  <a:blip r:embed="rId7"/>
                  <a:stretch>
                    <a:fillRect l="-16667" b="-14667"/>
                  </a:stretch>
                </a:blip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noFill/>
                    </a:rPr>
                    <a:t> </a:t>
                  </a:r>
                </a:p>
              </p:txBody>
            </p:sp>
          </mc:Fallback>
        </mc:AlternateContent>
      </p:grpSp>
    </p:spTree>
    <p:extLst>
      <p:ext uri="{BB962C8B-B14F-4D97-AF65-F5344CB8AC3E}">
        <p14:creationId xmlns:p14="http://schemas.microsoft.com/office/powerpoint/2010/main" val="14485850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r>
              <a:rPr lang="en-US" smtClean="0"/>
              <a:t>Deletion</a:t>
            </a:r>
            <a:endParaRPr lang="en-US" dirty="0"/>
          </a:p>
        </p:txBody>
      </p:sp>
      <mc:AlternateContent xmlns:mc="http://schemas.openxmlformats.org/markup-compatibility/2006" xmlns:a14="http://schemas.microsoft.com/office/drawing/2010/main">
        <mc:Choice Requires="a14">
          <p:sp>
            <p:nvSpPr>
              <p:cNvPr id="11268" name="Rectangle 3" descr="Rectangle: Click to edit Master text styles&#10;Second level&#10;Third level&#10;Fourth level&#10;Fifth level"/>
              <p:cNvSpPr>
                <a:spLocks noGrp="1" noChangeArrowheads="1"/>
              </p:cNvSpPr>
              <p:nvPr>
                <p:ph type="body" idx="1"/>
              </p:nvPr>
            </p:nvSpPr>
            <p:spPr/>
            <p:txBody>
              <a:bodyPr/>
              <a:lstStyle/>
              <a:p>
                <a:r>
                  <a:rPr lang="en-US" dirty="0" smtClean="0"/>
                  <a:t>Remove a node, </a:t>
                </a:r>
                <a14:m>
                  <m:oMath xmlns:m="http://schemas.openxmlformats.org/officeDocument/2006/math">
                    <m:r>
                      <a:rPr lang="en-US" i="1" dirty="0" smtClean="0">
                        <a:latin typeface="Cambria Math" panose="02040503050406030204" pitchFamily="18" charset="0"/>
                      </a:rPr>
                      <m:t>𝑝</m:t>
                    </m:r>
                  </m:oMath>
                </a14:m>
                <a:r>
                  <a:rPr lang="en-US" dirty="0" smtClean="0"/>
                  <a:t>, from a doubly linked list.</a:t>
                </a:r>
                <a:endParaRPr lang="en-US" dirty="0"/>
              </a:p>
            </p:txBody>
          </p:sp>
        </mc:Choice>
        <mc:Fallback xmlns="">
          <p:sp>
            <p:nvSpPr>
              <p:cNvPr id="11268" name="Rectangle 3" descr="Rectangle: Click to edit Master text styles&#10;Second level&#10;Third level&#10;Fourth level&#10;Fifth level"/>
              <p:cNvSpPr>
                <a:spLocks noGrp="1" noRot="1" noChangeAspect="1" noMove="1" noResize="1" noEditPoints="1" noAdjustHandles="1" noChangeArrowheads="1" noChangeShapeType="1" noTextEdit="1"/>
              </p:cNvSpPr>
              <p:nvPr>
                <p:ph type="body" idx="1"/>
              </p:nvPr>
            </p:nvSpPr>
            <p:spPr>
              <a:blipFill rotWithShape="0">
                <a:blip r:embed="rId2"/>
                <a:stretch>
                  <a:fillRect l="-1231" t="-2238"/>
                </a:stretch>
              </a:blipFill>
            </p:spPr>
            <p:txBody>
              <a:bodyPr/>
              <a:lstStyle/>
              <a:p>
                <a:r>
                  <a:rPr lang="en-US">
                    <a:noFill/>
                  </a:rPr>
                  <a:t> </a:t>
                </a:r>
              </a:p>
            </p:txBody>
          </p:sp>
        </mc:Fallback>
      </mc:AlternateContent>
      <p:grpSp>
        <p:nvGrpSpPr>
          <p:cNvPr id="11269" name="Group 101"/>
          <p:cNvGrpSpPr>
            <a:grpSpLocks/>
          </p:cNvGrpSpPr>
          <p:nvPr/>
        </p:nvGrpSpPr>
        <p:grpSpPr bwMode="auto">
          <a:xfrm>
            <a:off x="2743200" y="2452337"/>
            <a:ext cx="7315200" cy="1371600"/>
            <a:chOff x="768" y="1296"/>
            <a:chExt cx="4608" cy="864"/>
          </a:xfrm>
        </p:grpSpPr>
        <p:sp>
          <p:nvSpPr>
            <p:cNvPr id="11330" name="AutoShape 4"/>
            <p:cNvSpPr>
              <a:spLocks noChangeArrowheads="1"/>
            </p:cNvSpPr>
            <p:nvPr/>
          </p:nvSpPr>
          <p:spPr bwMode="auto">
            <a:xfrm>
              <a:off x="3960" y="1344"/>
              <a:ext cx="1104" cy="816"/>
            </a:xfrm>
            <a:prstGeom prst="roundRect">
              <a:avLst>
                <a:gd name="adj" fmla="val 30130"/>
              </a:avLst>
            </a:prstGeom>
            <a:solidFill>
              <a:schemeClr val="accent2"/>
            </a:solidFill>
            <a:ln w="19050" cap="rnd">
              <a:solidFill>
                <a:schemeClr val="tx1"/>
              </a:solidFill>
              <a:prstDash val="sysDot"/>
              <a:round/>
              <a:headEnd/>
              <a:tailEnd/>
            </a:ln>
          </p:spPr>
          <p:txBody>
            <a:bodyPr wrap="none" anchor="ctr"/>
            <a:lstStyle/>
            <a:p>
              <a:endParaRPr lang="en-US"/>
            </a:p>
          </p:txBody>
        </p:sp>
        <p:sp>
          <p:nvSpPr>
            <p:cNvPr id="11331" name="Rectangle 5"/>
            <p:cNvSpPr>
              <a:spLocks noChangeArrowheads="1"/>
            </p:cNvSpPr>
            <p:nvPr/>
          </p:nvSpPr>
          <p:spPr bwMode="auto">
            <a:xfrm>
              <a:off x="1344" y="1632"/>
              <a:ext cx="192" cy="192"/>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1332" name="Rectangle 6"/>
            <p:cNvSpPr>
              <a:spLocks noChangeArrowheads="1"/>
            </p:cNvSpPr>
            <p:nvPr/>
          </p:nvSpPr>
          <p:spPr bwMode="auto">
            <a:xfrm>
              <a:off x="1536" y="1632"/>
              <a:ext cx="192" cy="192"/>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1333" name="Rectangle 7"/>
            <p:cNvSpPr>
              <a:spLocks noChangeArrowheads="1"/>
            </p:cNvSpPr>
            <p:nvPr/>
          </p:nvSpPr>
          <p:spPr bwMode="auto">
            <a:xfrm>
              <a:off x="1728" y="1632"/>
              <a:ext cx="192" cy="192"/>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1334" name="Freeform 8"/>
            <p:cNvSpPr>
              <a:spLocks/>
            </p:cNvSpPr>
            <p:nvPr/>
          </p:nvSpPr>
          <p:spPr bwMode="auto">
            <a:xfrm>
              <a:off x="1824" y="1641"/>
              <a:ext cx="480" cy="88"/>
            </a:xfrm>
            <a:custGeom>
              <a:avLst/>
              <a:gdLst>
                <a:gd name="T0" fmla="*/ 0 w 480"/>
                <a:gd name="T1" fmla="*/ 87 h 88"/>
                <a:gd name="T2" fmla="*/ 237 w 480"/>
                <a:gd name="T3" fmla="*/ 0 h 88"/>
                <a:gd name="T4" fmla="*/ 480 w 480"/>
                <a:gd name="T5" fmla="*/ 88 h 88"/>
                <a:gd name="T6" fmla="*/ 0 60000 65536"/>
                <a:gd name="T7" fmla="*/ 0 60000 65536"/>
                <a:gd name="T8" fmla="*/ 0 60000 65536"/>
                <a:gd name="T9" fmla="*/ 0 w 480"/>
                <a:gd name="T10" fmla="*/ 0 h 88"/>
                <a:gd name="T11" fmla="*/ 480 w 480"/>
                <a:gd name="T12" fmla="*/ 88 h 88"/>
              </a:gdLst>
              <a:ahLst/>
              <a:cxnLst>
                <a:cxn ang="T6">
                  <a:pos x="T0" y="T1"/>
                </a:cxn>
                <a:cxn ang="T7">
                  <a:pos x="T2" y="T3"/>
                </a:cxn>
                <a:cxn ang="T8">
                  <a:pos x="T4" y="T5"/>
                </a:cxn>
              </a:cxnLst>
              <a:rect l="T9" t="T10" r="T11" b="T12"/>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xtLst>
              <a:ext uri="{909E8E84-426E-40dd-AFC4-6F175D3DCCD1}">
                <a14:hiddenFill xmlns="" xmlns:a14="http://schemas.microsoft.com/office/drawing/2010/main">
                  <a:solidFill>
                    <a:srgbClr val="FFFFFF"/>
                  </a:solidFill>
                </a14:hiddenFill>
              </a:ext>
            </a:extLst>
          </p:spPr>
          <p:txBody>
            <a:bodyPr wrap="none"/>
            <a:lstStyle/>
            <a:p>
              <a:endParaRPr lang="en-US"/>
            </a:p>
          </p:txBody>
        </p:sp>
        <p:sp>
          <p:nvSpPr>
            <p:cNvPr id="11335" name="Rectangle 9"/>
            <p:cNvSpPr>
              <a:spLocks noChangeArrowheads="1"/>
            </p:cNvSpPr>
            <p:nvPr/>
          </p:nvSpPr>
          <p:spPr bwMode="auto">
            <a:xfrm>
              <a:off x="2304" y="1632"/>
              <a:ext cx="192" cy="192"/>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1336" name="Rectangle 10"/>
            <p:cNvSpPr>
              <a:spLocks noChangeArrowheads="1"/>
            </p:cNvSpPr>
            <p:nvPr/>
          </p:nvSpPr>
          <p:spPr bwMode="auto">
            <a:xfrm>
              <a:off x="2496" y="1632"/>
              <a:ext cx="192" cy="192"/>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1337" name="Rectangle 11"/>
            <p:cNvSpPr>
              <a:spLocks noChangeArrowheads="1"/>
            </p:cNvSpPr>
            <p:nvPr/>
          </p:nvSpPr>
          <p:spPr bwMode="auto">
            <a:xfrm>
              <a:off x="2688" y="1632"/>
              <a:ext cx="192" cy="192"/>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1338" name="Freeform 12"/>
            <p:cNvSpPr>
              <a:spLocks/>
            </p:cNvSpPr>
            <p:nvPr/>
          </p:nvSpPr>
          <p:spPr bwMode="auto">
            <a:xfrm>
              <a:off x="2784" y="1641"/>
              <a:ext cx="480" cy="88"/>
            </a:xfrm>
            <a:custGeom>
              <a:avLst/>
              <a:gdLst>
                <a:gd name="T0" fmla="*/ 0 w 480"/>
                <a:gd name="T1" fmla="*/ 87 h 88"/>
                <a:gd name="T2" fmla="*/ 237 w 480"/>
                <a:gd name="T3" fmla="*/ 0 h 88"/>
                <a:gd name="T4" fmla="*/ 480 w 480"/>
                <a:gd name="T5" fmla="*/ 88 h 88"/>
                <a:gd name="T6" fmla="*/ 0 60000 65536"/>
                <a:gd name="T7" fmla="*/ 0 60000 65536"/>
                <a:gd name="T8" fmla="*/ 0 60000 65536"/>
                <a:gd name="T9" fmla="*/ 0 w 480"/>
                <a:gd name="T10" fmla="*/ 0 h 88"/>
                <a:gd name="T11" fmla="*/ 480 w 480"/>
                <a:gd name="T12" fmla="*/ 88 h 88"/>
              </a:gdLst>
              <a:ahLst/>
              <a:cxnLst>
                <a:cxn ang="T6">
                  <a:pos x="T0" y="T1"/>
                </a:cxn>
                <a:cxn ang="T7">
                  <a:pos x="T2" y="T3"/>
                </a:cxn>
                <a:cxn ang="T8">
                  <a:pos x="T4" y="T5"/>
                </a:cxn>
              </a:cxnLst>
              <a:rect l="T9" t="T10" r="T11" b="T12"/>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xtLst>
              <a:ext uri="{909E8E84-426E-40dd-AFC4-6F175D3DCCD1}">
                <a14:hiddenFill xmlns="" xmlns:a14="http://schemas.microsoft.com/office/drawing/2010/main">
                  <a:solidFill>
                    <a:srgbClr val="FFFFFF"/>
                  </a:solidFill>
                </a14:hiddenFill>
              </a:ext>
            </a:extLst>
          </p:spPr>
          <p:txBody>
            <a:bodyPr wrap="none"/>
            <a:lstStyle/>
            <a:p>
              <a:endParaRPr lang="en-US"/>
            </a:p>
          </p:txBody>
        </p:sp>
        <p:sp>
          <p:nvSpPr>
            <p:cNvPr id="11339" name="Rectangle 13"/>
            <p:cNvSpPr>
              <a:spLocks noChangeArrowheads="1"/>
            </p:cNvSpPr>
            <p:nvPr/>
          </p:nvSpPr>
          <p:spPr bwMode="auto">
            <a:xfrm>
              <a:off x="3264" y="1632"/>
              <a:ext cx="192" cy="192"/>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1340" name="Rectangle 14"/>
            <p:cNvSpPr>
              <a:spLocks noChangeArrowheads="1"/>
            </p:cNvSpPr>
            <p:nvPr/>
          </p:nvSpPr>
          <p:spPr bwMode="auto">
            <a:xfrm>
              <a:off x="3456" y="1632"/>
              <a:ext cx="192" cy="192"/>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1341" name="Rectangle 15"/>
            <p:cNvSpPr>
              <a:spLocks noChangeArrowheads="1"/>
            </p:cNvSpPr>
            <p:nvPr/>
          </p:nvSpPr>
          <p:spPr bwMode="auto">
            <a:xfrm>
              <a:off x="3648" y="1632"/>
              <a:ext cx="192" cy="192"/>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1342" name="Freeform 16"/>
            <p:cNvSpPr>
              <a:spLocks/>
            </p:cNvSpPr>
            <p:nvPr/>
          </p:nvSpPr>
          <p:spPr bwMode="auto">
            <a:xfrm>
              <a:off x="3744" y="1641"/>
              <a:ext cx="480" cy="88"/>
            </a:xfrm>
            <a:custGeom>
              <a:avLst/>
              <a:gdLst>
                <a:gd name="T0" fmla="*/ 0 w 480"/>
                <a:gd name="T1" fmla="*/ 87 h 88"/>
                <a:gd name="T2" fmla="*/ 237 w 480"/>
                <a:gd name="T3" fmla="*/ 0 h 88"/>
                <a:gd name="T4" fmla="*/ 480 w 480"/>
                <a:gd name="T5" fmla="*/ 88 h 88"/>
                <a:gd name="T6" fmla="*/ 0 60000 65536"/>
                <a:gd name="T7" fmla="*/ 0 60000 65536"/>
                <a:gd name="T8" fmla="*/ 0 60000 65536"/>
                <a:gd name="T9" fmla="*/ 0 w 480"/>
                <a:gd name="T10" fmla="*/ 0 h 88"/>
                <a:gd name="T11" fmla="*/ 480 w 480"/>
                <a:gd name="T12" fmla="*/ 88 h 88"/>
              </a:gdLst>
              <a:ahLst/>
              <a:cxnLst>
                <a:cxn ang="T6">
                  <a:pos x="T0" y="T1"/>
                </a:cxn>
                <a:cxn ang="T7">
                  <a:pos x="T2" y="T3"/>
                </a:cxn>
                <a:cxn ang="T8">
                  <a:pos x="T4" y="T5"/>
                </a:cxn>
              </a:cxnLst>
              <a:rect l="T9" t="T10" r="T11" b="T12"/>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xtLst>
              <a:ext uri="{909E8E84-426E-40dd-AFC4-6F175D3DCCD1}">
                <a14:hiddenFill xmlns="" xmlns:a14="http://schemas.microsoft.com/office/drawing/2010/main">
                  <a:solidFill>
                    <a:srgbClr val="FFFFFF"/>
                  </a:solidFill>
                </a14:hiddenFill>
              </a:ext>
            </a:extLst>
          </p:spPr>
          <p:txBody>
            <a:bodyPr wrap="none"/>
            <a:lstStyle/>
            <a:p>
              <a:endParaRPr lang="en-US"/>
            </a:p>
          </p:txBody>
        </p:sp>
        <p:sp>
          <p:nvSpPr>
            <p:cNvPr id="11343" name="Rectangle 17"/>
            <p:cNvSpPr>
              <a:spLocks noChangeArrowheads="1"/>
            </p:cNvSpPr>
            <p:nvPr/>
          </p:nvSpPr>
          <p:spPr bwMode="auto">
            <a:xfrm>
              <a:off x="4224" y="1632"/>
              <a:ext cx="192" cy="192"/>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1344" name="Rectangle 18"/>
            <p:cNvSpPr>
              <a:spLocks noChangeArrowheads="1"/>
            </p:cNvSpPr>
            <p:nvPr/>
          </p:nvSpPr>
          <p:spPr bwMode="auto">
            <a:xfrm>
              <a:off x="4416" y="1632"/>
              <a:ext cx="192" cy="192"/>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1345" name="Rectangle 19"/>
            <p:cNvSpPr>
              <a:spLocks noChangeArrowheads="1"/>
            </p:cNvSpPr>
            <p:nvPr/>
          </p:nvSpPr>
          <p:spPr bwMode="auto">
            <a:xfrm>
              <a:off x="4608" y="1632"/>
              <a:ext cx="192" cy="192"/>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1346" name="Freeform 20"/>
            <p:cNvSpPr>
              <a:spLocks/>
            </p:cNvSpPr>
            <p:nvPr/>
          </p:nvSpPr>
          <p:spPr bwMode="auto">
            <a:xfrm rot="10800000">
              <a:off x="1920" y="1737"/>
              <a:ext cx="480" cy="88"/>
            </a:xfrm>
            <a:custGeom>
              <a:avLst/>
              <a:gdLst>
                <a:gd name="T0" fmla="*/ 0 w 480"/>
                <a:gd name="T1" fmla="*/ 87 h 88"/>
                <a:gd name="T2" fmla="*/ 237 w 480"/>
                <a:gd name="T3" fmla="*/ 0 h 88"/>
                <a:gd name="T4" fmla="*/ 480 w 480"/>
                <a:gd name="T5" fmla="*/ 88 h 88"/>
                <a:gd name="T6" fmla="*/ 0 60000 65536"/>
                <a:gd name="T7" fmla="*/ 0 60000 65536"/>
                <a:gd name="T8" fmla="*/ 0 60000 65536"/>
                <a:gd name="T9" fmla="*/ 0 w 480"/>
                <a:gd name="T10" fmla="*/ 0 h 88"/>
                <a:gd name="T11" fmla="*/ 480 w 480"/>
                <a:gd name="T12" fmla="*/ 88 h 88"/>
              </a:gdLst>
              <a:ahLst/>
              <a:cxnLst>
                <a:cxn ang="T6">
                  <a:pos x="T0" y="T1"/>
                </a:cxn>
                <a:cxn ang="T7">
                  <a:pos x="T2" y="T3"/>
                </a:cxn>
                <a:cxn ang="T8">
                  <a:pos x="T4" y="T5"/>
                </a:cxn>
              </a:cxnLst>
              <a:rect l="T9" t="T10" r="T11" b="T12"/>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xtLst>
              <a:ext uri="{909E8E84-426E-40dd-AFC4-6F175D3DCCD1}">
                <a14:hiddenFill xmlns="" xmlns:a14="http://schemas.microsoft.com/office/drawing/2010/main">
                  <a:solidFill>
                    <a:srgbClr val="FFFFFF"/>
                  </a:solidFill>
                </a14:hiddenFill>
              </a:ext>
            </a:extLst>
          </p:spPr>
          <p:txBody>
            <a:bodyPr wrap="none"/>
            <a:lstStyle/>
            <a:p>
              <a:endParaRPr lang="en-US"/>
            </a:p>
          </p:txBody>
        </p:sp>
        <p:sp>
          <p:nvSpPr>
            <p:cNvPr id="11347" name="Freeform 21"/>
            <p:cNvSpPr>
              <a:spLocks/>
            </p:cNvSpPr>
            <p:nvPr/>
          </p:nvSpPr>
          <p:spPr bwMode="auto">
            <a:xfrm rot="10800000">
              <a:off x="2880" y="1728"/>
              <a:ext cx="480" cy="88"/>
            </a:xfrm>
            <a:custGeom>
              <a:avLst/>
              <a:gdLst>
                <a:gd name="T0" fmla="*/ 0 w 480"/>
                <a:gd name="T1" fmla="*/ 87 h 88"/>
                <a:gd name="T2" fmla="*/ 237 w 480"/>
                <a:gd name="T3" fmla="*/ 0 h 88"/>
                <a:gd name="T4" fmla="*/ 480 w 480"/>
                <a:gd name="T5" fmla="*/ 88 h 88"/>
                <a:gd name="T6" fmla="*/ 0 60000 65536"/>
                <a:gd name="T7" fmla="*/ 0 60000 65536"/>
                <a:gd name="T8" fmla="*/ 0 60000 65536"/>
                <a:gd name="T9" fmla="*/ 0 w 480"/>
                <a:gd name="T10" fmla="*/ 0 h 88"/>
                <a:gd name="T11" fmla="*/ 480 w 480"/>
                <a:gd name="T12" fmla="*/ 88 h 88"/>
              </a:gdLst>
              <a:ahLst/>
              <a:cxnLst>
                <a:cxn ang="T6">
                  <a:pos x="T0" y="T1"/>
                </a:cxn>
                <a:cxn ang="T7">
                  <a:pos x="T2" y="T3"/>
                </a:cxn>
                <a:cxn ang="T8">
                  <a:pos x="T4" y="T5"/>
                </a:cxn>
              </a:cxnLst>
              <a:rect l="T9" t="T10" r="T11" b="T12"/>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xtLst>
              <a:ext uri="{909E8E84-426E-40dd-AFC4-6F175D3DCCD1}">
                <a14:hiddenFill xmlns="" xmlns:a14="http://schemas.microsoft.com/office/drawing/2010/main">
                  <a:solidFill>
                    <a:srgbClr val="FFFFFF"/>
                  </a:solidFill>
                </a14:hiddenFill>
              </a:ext>
            </a:extLst>
          </p:spPr>
          <p:txBody>
            <a:bodyPr wrap="none"/>
            <a:lstStyle/>
            <a:p>
              <a:endParaRPr lang="en-US"/>
            </a:p>
          </p:txBody>
        </p:sp>
        <p:sp>
          <p:nvSpPr>
            <p:cNvPr id="11348" name="Freeform 22"/>
            <p:cNvSpPr>
              <a:spLocks/>
            </p:cNvSpPr>
            <p:nvPr/>
          </p:nvSpPr>
          <p:spPr bwMode="auto">
            <a:xfrm rot="10800000">
              <a:off x="3840" y="1737"/>
              <a:ext cx="480" cy="88"/>
            </a:xfrm>
            <a:custGeom>
              <a:avLst/>
              <a:gdLst>
                <a:gd name="T0" fmla="*/ 0 w 480"/>
                <a:gd name="T1" fmla="*/ 87 h 88"/>
                <a:gd name="T2" fmla="*/ 237 w 480"/>
                <a:gd name="T3" fmla="*/ 0 h 88"/>
                <a:gd name="T4" fmla="*/ 480 w 480"/>
                <a:gd name="T5" fmla="*/ 88 h 88"/>
                <a:gd name="T6" fmla="*/ 0 60000 65536"/>
                <a:gd name="T7" fmla="*/ 0 60000 65536"/>
                <a:gd name="T8" fmla="*/ 0 60000 65536"/>
                <a:gd name="T9" fmla="*/ 0 w 480"/>
                <a:gd name="T10" fmla="*/ 0 h 88"/>
                <a:gd name="T11" fmla="*/ 480 w 480"/>
                <a:gd name="T12" fmla="*/ 88 h 88"/>
              </a:gdLst>
              <a:ahLst/>
              <a:cxnLst>
                <a:cxn ang="T6">
                  <a:pos x="T0" y="T1"/>
                </a:cxn>
                <a:cxn ang="T7">
                  <a:pos x="T2" y="T3"/>
                </a:cxn>
                <a:cxn ang="T8">
                  <a:pos x="T4" y="T5"/>
                </a:cxn>
              </a:cxnLst>
              <a:rect l="T9" t="T10" r="T11" b="T12"/>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xtLst>
              <a:ext uri="{909E8E84-426E-40dd-AFC4-6F175D3DCCD1}">
                <a14:hiddenFill xmlns="" xmlns:a14="http://schemas.microsoft.com/office/drawing/2010/main">
                  <a:solidFill>
                    <a:srgbClr val="FFFFFF"/>
                  </a:solidFill>
                </a14:hiddenFill>
              </a:ext>
            </a:extLst>
          </p:spPr>
          <p:txBody>
            <a:bodyPr wrap="none"/>
            <a:lstStyle/>
            <a:p>
              <a:endParaRPr lang="en-US"/>
            </a:p>
          </p:txBody>
        </p:sp>
        <p:sp>
          <p:nvSpPr>
            <p:cNvPr id="11349" name="Freeform 23"/>
            <p:cNvSpPr>
              <a:spLocks/>
            </p:cNvSpPr>
            <p:nvPr/>
          </p:nvSpPr>
          <p:spPr bwMode="auto">
            <a:xfrm>
              <a:off x="1586" y="1728"/>
              <a:ext cx="94" cy="288"/>
            </a:xfrm>
            <a:custGeom>
              <a:avLst/>
              <a:gdLst>
                <a:gd name="T0" fmla="*/ 41 w 106"/>
                <a:gd name="T1" fmla="*/ 0 h 348"/>
                <a:gd name="T2" fmla="*/ 9 w 106"/>
                <a:gd name="T3" fmla="*/ 154 h 348"/>
                <a:gd name="T4" fmla="*/ 94 w 106"/>
                <a:gd name="T5" fmla="*/ 288 h 348"/>
                <a:gd name="T6" fmla="*/ 0 60000 65536"/>
                <a:gd name="T7" fmla="*/ 0 60000 65536"/>
                <a:gd name="T8" fmla="*/ 0 60000 65536"/>
                <a:gd name="T9" fmla="*/ 0 w 106"/>
                <a:gd name="T10" fmla="*/ 0 h 348"/>
                <a:gd name="T11" fmla="*/ 106 w 106"/>
                <a:gd name="T12" fmla="*/ 348 h 348"/>
              </a:gdLst>
              <a:ahLst/>
              <a:cxnLst>
                <a:cxn ang="T6">
                  <a:pos x="T0" y="T1"/>
                </a:cxn>
                <a:cxn ang="T7">
                  <a:pos x="T2" y="T3"/>
                </a:cxn>
                <a:cxn ang="T8">
                  <a:pos x="T4" y="T5"/>
                </a:cxn>
              </a:cxnLst>
              <a:rect l="T9" t="T10" r="T11" b="T12"/>
              <a:pathLst>
                <a:path w="106" h="348">
                  <a:moveTo>
                    <a:pt x="46" y="0"/>
                  </a:moveTo>
                  <a:cubicBezTo>
                    <a:pt x="40" y="31"/>
                    <a:pt x="0" y="128"/>
                    <a:pt x="10" y="186"/>
                  </a:cubicBezTo>
                  <a:cubicBezTo>
                    <a:pt x="20" y="244"/>
                    <a:pt x="86" y="314"/>
                    <a:pt x="106" y="348"/>
                  </a:cubicBezTo>
                </a:path>
              </a:pathLst>
            </a:custGeom>
            <a:noFill/>
            <a:ln w="19050" cmpd="sng">
              <a:solidFill>
                <a:schemeClr val="tx2"/>
              </a:solidFill>
              <a:round/>
              <a:headEnd type="oval" w="sm" len="sm"/>
              <a:tailEnd type="triangle" w="sm" len="lg"/>
            </a:ln>
            <a:extLst>
              <a:ext uri="{909E8E84-426E-40dd-AFC4-6F175D3DCCD1}">
                <a14:hiddenFill xmlns="" xmlns:a14="http://schemas.microsoft.com/office/drawing/2010/main">
                  <a:solidFill>
                    <a:srgbClr val="FFFFFF"/>
                  </a:solidFill>
                </a14:hiddenFill>
              </a:ext>
            </a:extLst>
          </p:spPr>
          <p:txBody>
            <a:bodyPr wrap="none"/>
            <a:lstStyle/>
            <a:p>
              <a:endParaRPr lang="en-US"/>
            </a:p>
          </p:txBody>
        </p:sp>
        <p:sp>
          <p:nvSpPr>
            <p:cNvPr id="11350" name="Freeform 24"/>
            <p:cNvSpPr>
              <a:spLocks/>
            </p:cNvSpPr>
            <p:nvPr/>
          </p:nvSpPr>
          <p:spPr bwMode="auto">
            <a:xfrm>
              <a:off x="2544" y="1728"/>
              <a:ext cx="94" cy="288"/>
            </a:xfrm>
            <a:custGeom>
              <a:avLst/>
              <a:gdLst>
                <a:gd name="T0" fmla="*/ 41 w 106"/>
                <a:gd name="T1" fmla="*/ 0 h 348"/>
                <a:gd name="T2" fmla="*/ 9 w 106"/>
                <a:gd name="T3" fmla="*/ 154 h 348"/>
                <a:gd name="T4" fmla="*/ 94 w 106"/>
                <a:gd name="T5" fmla="*/ 288 h 348"/>
                <a:gd name="T6" fmla="*/ 0 60000 65536"/>
                <a:gd name="T7" fmla="*/ 0 60000 65536"/>
                <a:gd name="T8" fmla="*/ 0 60000 65536"/>
                <a:gd name="T9" fmla="*/ 0 w 106"/>
                <a:gd name="T10" fmla="*/ 0 h 348"/>
                <a:gd name="T11" fmla="*/ 106 w 106"/>
                <a:gd name="T12" fmla="*/ 348 h 348"/>
              </a:gdLst>
              <a:ahLst/>
              <a:cxnLst>
                <a:cxn ang="T6">
                  <a:pos x="T0" y="T1"/>
                </a:cxn>
                <a:cxn ang="T7">
                  <a:pos x="T2" y="T3"/>
                </a:cxn>
                <a:cxn ang="T8">
                  <a:pos x="T4" y="T5"/>
                </a:cxn>
              </a:cxnLst>
              <a:rect l="T9" t="T10" r="T11" b="T12"/>
              <a:pathLst>
                <a:path w="106" h="348">
                  <a:moveTo>
                    <a:pt x="46" y="0"/>
                  </a:moveTo>
                  <a:cubicBezTo>
                    <a:pt x="40" y="31"/>
                    <a:pt x="0" y="128"/>
                    <a:pt x="10" y="186"/>
                  </a:cubicBezTo>
                  <a:cubicBezTo>
                    <a:pt x="20" y="244"/>
                    <a:pt x="86" y="314"/>
                    <a:pt x="106" y="348"/>
                  </a:cubicBezTo>
                </a:path>
              </a:pathLst>
            </a:custGeom>
            <a:noFill/>
            <a:ln w="19050" cmpd="sng">
              <a:solidFill>
                <a:schemeClr val="tx2"/>
              </a:solidFill>
              <a:round/>
              <a:headEnd type="oval" w="sm" len="sm"/>
              <a:tailEnd type="triangle" w="sm" len="lg"/>
            </a:ln>
            <a:extLst>
              <a:ext uri="{909E8E84-426E-40dd-AFC4-6F175D3DCCD1}">
                <a14:hiddenFill xmlns="" xmlns:a14="http://schemas.microsoft.com/office/drawing/2010/main">
                  <a:solidFill>
                    <a:srgbClr val="FFFFFF"/>
                  </a:solidFill>
                </a14:hiddenFill>
              </a:ext>
            </a:extLst>
          </p:spPr>
          <p:txBody>
            <a:bodyPr wrap="none"/>
            <a:lstStyle/>
            <a:p>
              <a:endParaRPr lang="en-US"/>
            </a:p>
          </p:txBody>
        </p:sp>
        <p:sp>
          <p:nvSpPr>
            <p:cNvPr id="11351" name="Freeform 25"/>
            <p:cNvSpPr>
              <a:spLocks/>
            </p:cNvSpPr>
            <p:nvPr/>
          </p:nvSpPr>
          <p:spPr bwMode="auto">
            <a:xfrm>
              <a:off x="3502" y="1728"/>
              <a:ext cx="94" cy="288"/>
            </a:xfrm>
            <a:custGeom>
              <a:avLst/>
              <a:gdLst>
                <a:gd name="T0" fmla="*/ 41 w 106"/>
                <a:gd name="T1" fmla="*/ 0 h 348"/>
                <a:gd name="T2" fmla="*/ 9 w 106"/>
                <a:gd name="T3" fmla="*/ 154 h 348"/>
                <a:gd name="T4" fmla="*/ 94 w 106"/>
                <a:gd name="T5" fmla="*/ 288 h 348"/>
                <a:gd name="T6" fmla="*/ 0 60000 65536"/>
                <a:gd name="T7" fmla="*/ 0 60000 65536"/>
                <a:gd name="T8" fmla="*/ 0 60000 65536"/>
                <a:gd name="T9" fmla="*/ 0 w 106"/>
                <a:gd name="T10" fmla="*/ 0 h 348"/>
                <a:gd name="T11" fmla="*/ 106 w 106"/>
                <a:gd name="T12" fmla="*/ 348 h 348"/>
              </a:gdLst>
              <a:ahLst/>
              <a:cxnLst>
                <a:cxn ang="T6">
                  <a:pos x="T0" y="T1"/>
                </a:cxn>
                <a:cxn ang="T7">
                  <a:pos x="T2" y="T3"/>
                </a:cxn>
                <a:cxn ang="T8">
                  <a:pos x="T4" y="T5"/>
                </a:cxn>
              </a:cxnLst>
              <a:rect l="T9" t="T10" r="T11" b="T12"/>
              <a:pathLst>
                <a:path w="106" h="348">
                  <a:moveTo>
                    <a:pt x="46" y="0"/>
                  </a:moveTo>
                  <a:cubicBezTo>
                    <a:pt x="40" y="31"/>
                    <a:pt x="0" y="128"/>
                    <a:pt x="10" y="186"/>
                  </a:cubicBezTo>
                  <a:cubicBezTo>
                    <a:pt x="20" y="244"/>
                    <a:pt x="86" y="314"/>
                    <a:pt x="106" y="348"/>
                  </a:cubicBezTo>
                </a:path>
              </a:pathLst>
            </a:custGeom>
            <a:noFill/>
            <a:ln w="19050" cmpd="sng">
              <a:solidFill>
                <a:schemeClr val="tx2"/>
              </a:solidFill>
              <a:round/>
              <a:headEnd type="oval" w="sm" len="sm"/>
              <a:tailEnd type="triangle" w="sm" len="lg"/>
            </a:ln>
            <a:extLst>
              <a:ext uri="{909E8E84-426E-40dd-AFC4-6F175D3DCCD1}">
                <a14:hiddenFill xmlns="" xmlns:a14="http://schemas.microsoft.com/office/drawing/2010/main">
                  <a:solidFill>
                    <a:srgbClr val="FFFFFF"/>
                  </a:solidFill>
                </a14:hiddenFill>
              </a:ext>
            </a:extLst>
          </p:spPr>
          <p:txBody>
            <a:bodyPr wrap="none"/>
            <a:lstStyle/>
            <a:p>
              <a:endParaRPr lang="en-US"/>
            </a:p>
          </p:txBody>
        </p:sp>
        <p:sp>
          <p:nvSpPr>
            <p:cNvPr id="11352" name="Freeform 26"/>
            <p:cNvSpPr>
              <a:spLocks/>
            </p:cNvSpPr>
            <p:nvPr/>
          </p:nvSpPr>
          <p:spPr bwMode="auto">
            <a:xfrm>
              <a:off x="4460" y="1728"/>
              <a:ext cx="94" cy="288"/>
            </a:xfrm>
            <a:custGeom>
              <a:avLst/>
              <a:gdLst>
                <a:gd name="T0" fmla="*/ 41 w 106"/>
                <a:gd name="T1" fmla="*/ 0 h 348"/>
                <a:gd name="T2" fmla="*/ 9 w 106"/>
                <a:gd name="T3" fmla="*/ 154 h 348"/>
                <a:gd name="T4" fmla="*/ 94 w 106"/>
                <a:gd name="T5" fmla="*/ 288 h 348"/>
                <a:gd name="T6" fmla="*/ 0 60000 65536"/>
                <a:gd name="T7" fmla="*/ 0 60000 65536"/>
                <a:gd name="T8" fmla="*/ 0 60000 65536"/>
                <a:gd name="T9" fmla="*/ 0 w 106"/>
                <a:gd name="T10" fmla="*/ 0 h 348"/>
                <a:gd name="T11" fmla="*/ 106 w 106"/>
                <a:gd name="T12" fmla="*/ 348 h 348"/>
              </a:gdLst>
              <a:ahLst/>
              <a:cxnLst>
                <a:cxn ang="T6">
                  <a:pos x="T0" y="T1"/>
                </a:cxn>
                <a:cxn ang="T7">
                  <a:pos x="T2" y="T3"/>
                </a:cxn>
                <a:cxn ang="T8">
                  <a:pos x="T4" y="T5"/>
                </a:cxn>
              </a:cxnLst>
              <a:rect l="T9" t="T10" r="T11" b="T12"/>
              <a:pathLst>
                <a:path w="106" h="348">
                  <a:moveTo>
                    <a:pt x="46" y="0"/>
                  </a:moveTo>
                  <a:cubicBezTo>
                    <a:pt x="40" y="31"/>
                    <a:pt x="0" y="128"/>
                    <a:pt x="10" y="186"/>
                  </a:cubicBezTo>
                  <a:cubicBezTo>
                    <a:pt x="20" y="244"/>
                    <a:pt x="86" y="314"/>
                    <a:pt x="106" y="348"/>
                  </a:cubicBezTo>
                </a:path>
              </a:pathLst>
            </a:custGeom>
            <a:noFill/>
            <a:ln w="19050" cmpd="sng">
              <a:solidFill>
                <a:schemeClr val="tx2"/>
              </a:solidFill>
              <a:round/>
              <a:headEnd type="oval" w="sm" len="sm"/>
              <a:tailEnd type="triangle" w="sm" len="lg"/>
            </a:ln>
            <a:extLst>
              <a:ext uri="{909E8E84-426E-40dd-AFC4-6F175D3DCCD1}">
                <a14:hiddenFill xmlns="" xmlns:a14="http://schemas.microsoft.com/office/drawing/2010/main">
                  <a:solidFill>
                    <a:srgbClr val="FFFFFF"/>
                  </a:solidFill>
                </a14:hiddenFill>
              </a:ext>
            </a:extLst>
          </p:spPr>
          <p:txBody>
            <a:bodyPr wrap="none"/>
            <a:lstStyle/>
            <a:p>
              <a:endParaRPr lang="en-US"/>
            </a:p>
          </p:txBody>
        </p:sp>
        <p:sp>
          <p:nvSpPr>
            <p:cNvPr id="11353" name="Rectangle 27"/>
            <p:cNvSpPr>
              <a:spLocks noChangeArrowheads="1"/>
            </p:cNvSpPr>
            <p:nvPr/>
          </p:nvSpPr>
          <p:spPr bwMode="auto">
            <a:xfrm>
              <a:off x="5184" y="1632"/>
              <a:ext cx="192" cy="192"/>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1354" name="Rectangle 28"/>
            <p:cNvSpPr>
              <a:spLocks noChangeArrowheads="1"/>
            </p:cNvSpPr>
            <p:nvPr/>
          </p:nvSpPr>
          <p:spPr bwMode="auto">
            <a:xfrm>
              <a:off x="768" y="1632"/>
              <a:ext cx="192" cy="192"/>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1355" name="Freeform 29"/>
            <p:cNvSpPr>
              <a:spLocks/>
            </p:cNvSpPr>
            <p:nvPr/>
          </p:nvSpPr>
          <p:spPr bwMode="auto">
            <a:xfrm>
              <a:off x="4704" y="1632"/>
              <a:ext cx="480" cy="88"/>
            </a:xfrm>
            <a:custGeom>
              <a:avLst/>
              <a:gdLst>
                <a:gd name="T0" fmla="*/ 0 w 480"/>
                <a:gd name="T1" fmla="*/ 87 h 88"/>
                <a:gd name="T2" fmla="*/ 237 w 480"/>
                <a:gd name="T3" fmla="*/ 0 h 88"/>
                <a:gd name="T4" fmla="*/ 480 w 480"/>
                <a:gd name="T5" fmla="*/ 88 h 88"/>
                <a:gd name="T6" fmla="*/ 0 60000 65536"/>
                <a:gd name="T7" fmla="*/ 0 60000 65536"/>
                <a:gd name="T8" fmla="*/ 0 60000 65536"/>
                <a:gd name="T9" fmla="*/ 0 w 480"/>
                <a:gd name="T10" fmla="*/ 0 h 88"/>
                <a:gd name="T11" fmla="*/ 480 w 480"/>
                <a:gd name="T12" fmla="*/ 88 h 88"/>
              </a:gdLst>
              <a:ahLst/>
              <a:cxnLst>
                <a:cxn ang="T6">
                  <a:pos x="T0" y="T1"/>
                </a:cxn>
                <a:cxn ang="T7">
                  <a:pos x="T2" y="T3"/>
                </a:cxn>
                <a:cxn ang="T8">
                  <a:pos x="T4" y="T5"/>
                </a:cxn>
              </a:cxnLst>
              <a:rect l="T9" t="T10" r="T11" b="T12"/>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xtLst>
              <a:ext uri="{909E8E84-426E-40dd-AFC4-6F175D3DCCD1}">
                <a14:hiddenFill xmlns="" xmlns:a14="http://schemas.microsoft.com/office/drawing/2010/main">
                  <a:solidFill>
                    <a:srgbClr val="FFFFFF"/>
                  </a:solidFill>
                </a14:hiddenFill>
              </a:ext>
            </a:extLst>
          </p:spPr>
          <p:txBody>
            <a:bodyPr wrap="none"/>
            <a:lstStyle/>
            <a:p>
              <a:endParaRPr lang="en-US"/>
            </a:p>
          </p:txBody>
        </p:sp>
        <p:sp>
          <p:nvSpPr>
            <p:cNvPr id="11356" name="Freeform 30"/>
            <p:cNvSpPr>
              <a:spLocks/>
            </p:cNvSpPr>
            <p:nvPr/>
          </p:nvSpPr>
          <p:spPr bwMode="auto">
            <a:xfrm rot="10800000">
              <a:off x="4800" y="1728"/>
              <a:ext cx="480" cy="88"/>
            </a:xfrm>
            <a:custGeom>
              <a:avLst/>
              <a:gdLst>
                <a:gd name="T0" fmla="*/ 0 w 480"/>
                <a:gd name="T1" fmla="*/ 87 h 88"/>
                <a:gd name="T2" fmla="*/ 237 w 480"/>
                <a:gd name="T3" fmla="*/ 0 h 88"/>
                <a:gd name="T4" fmla="*/ 480 w 480"/>
                <a:gd name="T5" fmla="*/ 88 h 88"/>
                <a:gd name="T6" fmla="*/ 0 60000 65536"/>
                <a:gd name="T7" fmla="*/ 0 60000 65536"/>
                <a:gd name="T8" fmla="*/ 0 60000 65536"/>
                <a:gd name="T9" fmla="*/ 0 w 480"/>
                <a:gd name="T10" fmla="*/ 0 h 88"/>
                <a:gd name="T11" fmla="*/ 480 w 480"/>
                <a:gd name="T12" fmla="*/ 88 h 88"/>
              </a:gdLst>
              <a:ahLst/>
              <a:cxnLst>
                <a:cxn ang="T6">
                  <a:pos x="T0" y="T1"/>
                </a:cxn>
                <a:cxn ang="T7">
                  <a:pos x="T2" y="T3"/>
                </a:cxn>
                <a:cxn ang="T8">
                  <a:pos x="T4" y="T5"/>
                </a:cxn>
              </a:cxnLst>
              <a:rect l="T9" t="T10" r="T11" b="T12"/>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xtLst>
              <a:ext uri="{909E8E84-426E-40dd-AFC4-6F175D3DCCD1}">
                <a14:hiddenFill xmlns="" xmlns:a14="http://schemas.microsoft.com/office/drawing/2010/main">
                  <a:solidFill>
                    <a:srgbClr val="FFFFFF"/>
                  </a:solidFill>
                </a14:hiddenFill>
              </a:ext>
            </a:extLst>
          </p:spPr>
          <p:txBody>
            <a:bodyPr wrap="none"/>
            <a:lstStyle/>
            <a:p>
              <a:endParaRPr lang="en-US"/>
            </a:p>
          </p:txBody>
        </p:sp>
        <p:sp>
          <p:nvSpPr>
            <p:cNvPr id="11357" name="Freeform 31"/>
            <p:cNvSpPr>
              <a:spLocks/>
            </p:cNvSpPr>
            <p:nvPr/>
          </p:nvSpPr>
          <p:spPr bwMode="auto">
            <a:xfrm>
              <a:off x="864" y="1632"/>
              <a:ext cx="480" cy="88"/>
            </a:xfrm>
            <a:custGeom>
              <a:avLst/>
              <a:gdLst>
                <a:gd name="T0" fmla="*/ 0 w 480"/>
                <a:gd name="T1" fmla="*/ 87 h 88"/>
                <a:gd name="T2" fmla="*/ 237 w 480"/>
                <a:gd name="T3" fmla="*/ 0 h 88"/>
                <a:gd name="T4" fmla="*/ 480 w 480"/>
                <a:gd name="T5" fmla="*/ 88 h 88"/>
                <a:gd name="T6" fmla="*/ 0 60000 65536"/>
                <a:gd name="T7" fmla="*/ 0 60000 65536"/>
                <a:gd name="T8" fmla="*/ 0 60000 65536"/>
                <a:gd name="T9" fmla="*/ 0 w 480"/>
                <a:gd name="T10" fmla="*/ 0 h 88"/>
                <a:gd name="T11" fmla="*/ 480 w 480"/>
                <a:gd name="T12" fmla="*/ 88 h 88"/>
              </a:gdLst>
              <a:ahLst/>
              <a:cxnLst>
                <a:cxn ang="T6">
                  <a:pos x="T0" y="T1"/>
                </a:cxn>
                <a:cxn ang="T7">
                  <a:pos x="T2" y="T3"/>
                </a:cxn>
                <a:cxn ang="T8">
                  <a:pos x="T4" y="T5"/>
                </a:cxn>
              </a:cxnLst>
              <a:rect l="T9" t="T10" r="T11" b="T12"/>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xtLst>
              <a:ext uri="{909E8E84-426E-40dd-AFC4-6F175D3DCCD1}">
                <a14:hiddenFill xmlns="" xmlns:a14="http://schemas.microsoft.com/office/drawing/2010/main">
                  <a:solidFill>
                    <a:srgbClr val="FFFFFF"/>
                  </a:solidFill>
                </a14:hiddenFill>
              </a:ext>
            </a:extLst>
          </p:spPr>
          <p:txBody>
            <a:bodyPr wrap="none"/>
            <a:lstStyle/>
            <a:p>
              <a:endParaRPr lang="en-US"/>
            </a:p>
          </p:txBody>
        </p:sp>
        <p:sp>
          <p:nvSpPr>
            <p:cNvPr id="11358" name="Freeform 32"/>
            <p:cNvSpPr>
              <a:spLocks/>
            </p:cNvSpPr>
            <p:nvPr/>
          </p:nvSpPr>
          <p:spPr bwMode="auto">
            <a:xfrm rot="10800000">
              <a:off x="960" y="1728"/>
              <a:ext cx="480" cy="88"/>
            </a:xfrm>
            <a:custGeom>
              <a:avLst/>
              <a:gdLst>
                <a:gd name="T0" fmla="*/ 0 w 480"/>
                <a:gd name="T1" fmla="*/ 87 h 88"/>
                <a:gd name="T2" fmla="*/ 237 w 480"/>
                <a:gd name="T3" fmla="*/ 0 h 88"/>
                <a:gd name="T4" fmla="*/ 480 w 480"/>
                <a:gd name="T5" fmla="*/ 88 h 88"/>
                <a:gd name="T6" fmla="*/ 0 60000 65536"/>
                <a:gd name="T7" fmla="*/ 0 60000 65536"/>
                <a:gd name="T8" fmla="*/ 0 60000 65536"/>
                <a:gd name="T9" fmla="*/ 0 w 480"/>
                <a:gd name="T10" fmla="*/ 0 h 88"/>
                <a:gd name="T11" fmla="*/ 480 w 480"/>
                <a:gd name="T12" fmla="*/ 88 h 88"/>
              </a:gdLst>
              <a:ahLst/>
              <a:cxnLst>
                <a:cxn ang="T6">
                  <a:pos x="T0" y="T1"/>
                </a:cxn>
                <a:cxn ang="T7">
                  <a:pos x="T2" y="T3"/>
                </a:cxn>
                <a:cxn ang="T8">
                  <a:pos x="T4" y="T5"/>
                </a:cxn>
              </a:cxnLst>
              <a:rect l="T9" t="T10" r="T11" b="T12"/>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xtLst>
              <a:ext uri="{909E8E84-426E-40dd-AFC4-6F175D3DCCD1}">
                <a14:hiddenFill xmlns="" xmlns:a14="http://schemas.microsoft.com/office/drawing/2010/main">
                  <a:solidFill>
                    <a:srgbClr val="FFFFFF"/>
                  </a:solidFill>
                </a14:hiddenFill>
              </a:ext>
            </a:extLst>
          </p:spPr>
          <p:txBody>
            <a:bodyPr wrap="none"/>
            <a:lstStyle/>
            <a:p>
              <a:endParaRPr lang="en-US"/>
            </a:p>
          </p:txBody>
        </p:sp>
        <p:sp>
          <p:nvSpPr>
            <p:cNvPr id="11359" name="Text Box 33"/>
            <p:cNvSpPr txBox="1">
              <a:spLocks noChangeArrowheads="1"/>
            </p:cNvSpPr>
            <p:nvPr/>
          </p:nvSpPr>
          <p:spPr bwMode="auto">
            <a:xfrm>
              <a:off x="1680" y="1872"/>
              <a:ext cx="231"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US">
                  <a:solidFill>
                    <a:schemeClr val="tx2"/>
                  </a:solidFill>
                </a:rPr>
                <a:t>A</a:t>
              </a:r>
            </a:p>
          </p:txBody>
        </p:sp>
        <p:sp>
          <p:nvSpPr>
            <p:cNvPr id="11360" name="Text Box 34"/>
            <p:cNvSpPr txBox="1">
              <a:spLocks noChangeArrowheads="1"/>
            </p:cNvSpPr>
            <p:nvPr/>
          </p:nvSpPr>
          <p:spPr bwMode="auto">
            <a:xfrm>
              <a:off x="2640" y="1872"/>
              <a:ext cx="231"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US">
                  <a:solidFill>
                    <a:schemeClr val="tx2"/>
                  </a:solidFill>
                </a:rPr>
                <a:t>B</a:t>
              </a:r>
            </a:p>
          </p:txBody>
        </p:sp>
        <p:sp>
          <p:nvSpPr>
            <p:cNvPr id="11361" name="Text Box 35"/>
            <p:cNvSpPr txBox="1">
              <a:spLocks noChangeArrowheads="1"/>
            </p:cNvSpPr>
            <p:nvPr/>
          </p:nvSpPr>
          <p:spPr bwMode="auto">
            <a:xfrm>
              <a:off x="3600" y="1872"/>
              <a:ext cx="231"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US">
                  <a:solidFill>
                    <a:schemeClr val="tx2"/>
                  </a:solidFill>
                </a:rPr>
                <a:t>C</a:t>
              </a:r>
            </a:p>
          </p:txBody>
        </p:sp>
        <p:sp>
          <p:nvSpPr>
            <p:cNvPr id="11362" name="Text Box 36"/>
            <p:cNvSpPr txBox="1">
              <a:spLocks noChangeArrowheads="1"/>
            </p:cNvSpPr>
            <p:nvPr/>
          </p:nvSpPr>
          <p:spPr bwMode="auto">
            <a:xfrm>
              <a:off x="4560" y="1872"/>
              <a:ext cx="231"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US">
                  <a:solidFill>
                    <a:schemeClr val="tx2"/>
                  </a:solidFill>
                </a:rPr>
                <a:t>D</a:t>
              </a:r>
            </a:p>
          </p:txBody>
        </p:sp>
        <mc:AlternateContent xmlns:mc="http://schemas.openxmlformats.org/markup-compatibility/2006" xmlns:a14="http://schemas.microsoft.com/office/drawing/2010/main">
          <mc:Choice Requires="a14">
            <p:sp>
              <p:nvSpPr>
                <p:cNvPr id="11363" name="Text Box 99"/>
                <p:cNvSpPr txBox="1">
                  <a:spLocks noChangeArrowheads="1"/>
                </p:cNvSpPr>
                <p:nvPr/>
              </p:nvSpPr>
              <p:spPr bwMode="auto">
                <a:xfrm>
                  <a:off x="4392" y="1296"/>
                  <a:ext cx="231" cy="288"/>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𝑝</m:t>
                        </m:r>
                      </m:oMath>
                    </m:oMathPara>
                  </a14:m>
                  <a:endParaRPr lang="en-US" dirty="0"/>
                </a:p>
              </p:txBody>
            </p:sp>
          </mc:Choice>
          <mc:Fallback xmlns="">
            <p:sp>
              <p:nvSpPr>
                <p:cNvPr id="11363" name="Text Box 99"/>
                <p:cNvSpPr txBox="1">
                  <a:spLocks noRot="1" noChangeAspect="1" noMove="1" noResize="1" noEditPoints="1" noAdjustHandles="1" noChangeArrowheads="1" noChangeShapeType="1" noTextEdit="1"/>
                </p:cNvSpPr>
                <p:nvPr/>
              </p:nvSpPr>
              <p:spPr bwMode="auto">
                <a:xfrm>
                  <a:off x="4392" y="1296"/>
                  <a:ext cx="231" cy="288"/>
                </a:xfrm>
                <a:prstGeom prst="rect">
                  <a:avLst/>
                </a:prstGeom>
                <a:blipFill rotWithShape="0">
                  <a:blip r:embed="rId3"/>
                  <a:stretch>
                    <a:fillRect l="-16667" b="-14667"/>
                  </a:stretch>
                </a:blip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noFill/>
                    </a:rPr>
                    <a:t> </a:t>
                  </a:r>
                </a:p>
              </p:txBody>
            </p:sp>
          </mc:Fallback>
        </mc:AlternateContent>
      </p:grpSp>
      <p:grpSp>
        <p:nvGrpSpPr>
          <p:cNvPr id="8" name="Group 7"/>
          <p:cNvGrpSpPr/>
          <p:nvPr/>
        </p:nvGrpSpPr>
        <p:grpSpPr>
          <a:xfrm>
            <a:off x="2743200" y="4064001"/>
            <a:ext cx="7315200" cy="1865312"/>
            <a:chOff x="2743200" y="3340101"/>
            <a:chExt cx="7315200" cy="1865312"/>
          </a:xfrm>
        </p:grpSpPr>
        <p:sp>
          <p:nvSpPr>
            <p:cNvPr id="11270" name="AutoShape 103"/>
            <p:cNvSpPr>
              <a:spLocks noChangeArrowheads="1"/>
            </p:cNvSpPr>
            <p:nvPr/>
          </p:nvSpPr>
          <p:spPr bwMode="auto">
            <a:xfrm>
              <a:off x="7810500" y="3910013"/>
              <a:ext cx="1752600" cy="1295400"/>
            </a:xfrm>
            <a:prstGeom prst="roundRect">
              <a:avLst>
                <a:gd name="adj" fmla="val 30130"/>
              </a:avLst>
            </a:prstGeom>
            <a:solidFill>
              <a:schemeClr val="accent2"/>
            </a:solidFill>
            <a:ln w="19050" cap="rnd">
              <a:solidFill>
                <a:schemeClr val="tx1"/>
              </a:solidFill>
              <a:prstDash val="sysDot"/>
              <a:round/>
              <a:headEnd/>
              <a:tailEnd/>
            </a:ln>
          </p:spPr>
          <p:txBody>
            <a:bodyPr wrap="none" anchor="ctr"/>
            <a:lstStyle/>
            <a:p>
              <a:endParaRPr lang="en-US"/>
            </a:p>
          </p:txBody>
        </p:sp>
        <p:sp>
          <p:nvSpPr>
            <p:cNvPr id="11271" name="Rectangle 104"/>
            <p:cNvSpPr>
              <a:spLocks noChangeArrowheads="1"/>
            </p:cNvSpPr>
            <p:nvPr/>
          </p:nvSpPr>
          <p:spPr bwMode="auto">
            <a:xfrm>
              <a:off x="3657600" y="3376613"/>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1272" name="Rectangle 105"/>
            <p:cNvSpPr>
              <a:spLocks noChangeArrowheads="1"/>
            </p:cNvSpPr>
            <p:nvPr/>
          </p:nvSpPr>
          <p:spPr bwMode="auto">
            <a:xfrm>
              <a:off x="3962400" y="3376613"/>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1273" name="Rectangle 106"/>
            <p:cNvSpPr>
              <a:spLocks noChangeArrowheads="1"/>
            </p:cNvSpPr>
            <p:nvPr/>
          </p:nvSpPr>
          <p:spPr bwMode="auto">
            <a:xfrm>
              <a:off x="4267200" y="3376613"/>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1274" name="Freeform 107"/>
            <p:cNvSpPr>
              <a:spLocks/>
            </p:cNvSpPr>
            <p:nvPr/>
          </p:nvSpPr>
          <p:spPr bwMode="auto">
            <a:xfrm>
              <a:off x="4419600" y="3390900"/>
              <a:ext cx="762000" cy="139700"/>
            </a:xfrm>
            <a:custGeom>
              <a:avLst/>
              <a:gdLst>
                <a:gd name="T0" fmla="*/ 0 w 480"/>
                <a:gd name="T1" fmla="*/ 138113 h 88"/>
                <a:gd name="T2" fmla="*/ 376238 w 480"/>
                <a:gd name="T3" fmla="*/ 0 h 88"/>
                <a:gd name="T4" fmla="*/ 762000 w 480"/>
                <a:gd name="T5" fmla="*/ 139700 h 88"/>
                <a:gd name="T6" fmla="*/ 0 60000 65536"/>
                <a:gd name="T7" fmla="*/ 0 60000 65536"/>
                <a:gd name="T8" fmla="*/ 0 60000 65536"/>
                <a:gd name="T9" fmla="*/ 0 w 480"/>
                <a:gd name="T10" fmla="*/ 0 h 88"/>
                <a:gd name="T11" fmla="*/ 480 w 480"/>
                <a:gd name="T12" fmla="*/ 88 h 88"/>
              </a:gdLst>
              <a:ahLst/>
              <a:cxnLst>
                <a:cxn ang="T6">
                  <a:pos x="T0" y="T1"/>
                </a:cxn>
                <a:cxn ang="T7">
                  <a:pos x="T2" y="T3"/>
                </a:cxn>
                <a:cxn ang="T8">
                  <a:pos x="T4" y="T5"/>
                </a:cxn>
              </a:cxnLst>
              <a:rect l="T9" t="T10" r="T11" b="T12"/>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xtLst>
              <a:ext uri="{909E8E84-426E-40dd-AFC4-6F175D3DCCD1}">
                <a14:hiddenFill xmlns="" xmlns:a14="http://schemas.microsoft.com/office/drawing/2010/main">
                  <a:solidFill>
                    <a:srgbClr val="FFFFFF"/>
                  </a:solidFill>
                </a14:hiddenFill>
              </a:ext>
            </a:extLst>
          </p:spPr>
          <p:txBody>
            <a:bodyPr wrap="none"/>
            <a:lstStyle/>
            <a:p>
              <a:endParaRPr lang="en-US"/>
            </a:p>
          </p:txBody>
        </p:sp>
        <p:sp>
          <p:nvSpPr>
            <p:cNvPr id="11275" name="Rectangle 108"/>
            <p:cNvSpPr>
              <a:spLocks noChangeArrowheads="1"/>
            </p:cNvSpPr>
            <p:nvPr/>
          </p:nvSpPr>
          <p:spPr bwMode="auto">
            <a:xfrm>
              <a:off x="5181600" y="3376613"/>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1276" name="Rectangle 109"/>
            <p:cNvSpPr>
              <a:spLocks noChangeArrowheads="1"/>
            </p:cNvSpPr>
            <p:nvPr/>
          </p:nvSpPr>
          <p:spPr bwMode="auto">
            <a:xfrm>
              <a:off x="5486400" y="3376613"/>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1277" name="Rectangle 110"/>
            <p:cNvSpPr>
              <a:spLocks noChangeArrowheads="1"/>
            </p:cNvSpPr>
            <p:nvPr/>
          </p:nvSpPr>
          <p:spPr bwMode="auto">
            <a:xfrm>
              <a:off x="5791200" y="3376613"/>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1278" name="Freeform 111"/>
            <p:cNvSpPr>
              <a:spLocks/>
            </p:cNvSpPr>
            <p:nvPr/>
          </p:nvSpPr>
          <p:spPr bwMode="auto">
            <a:xfrm>
              <a:off x="5943600" y="3390900"/>
              <a:ext cx="762000" cy="139700"/>
            </a:xfrm>
            <a:custGeom>
              <a:avLst/>
              <a:gdLst>
                <a:gd name="T0" fmla="*/ 0 w 480"/>
                <a:gd name="T1" fmla="*/ 138113 h 88"/>
                <a:gd name="T2" fmla="*/ 376238 w 480"/>
                <a:gd name="T3" fmla="*/ 0 h 88"/>
                <a:gd name="T4" fmla="*/ 762000 w 480"/>
                <a:gd name="T5" fmla="*/ 139700 h 88"/>
                <a:gd name="T6" fmla="*/ 0 60000 65536"/>
                <a:gd name="T7" fmla="*/ 0 60000 65536"/>
                <a:gd name="T8" fmla="*/ 0 60000 65536"/>
                <a:gd name="T9" fmla="*/ 0 w 480"/>
                <a:gd name="T10" fmla="*/ 0 h 88"/>
                <a:gd name="T11" fmla="*/ 480 w 480"/>
                <a:gd name="T12" fmla="*/ 88 h 88"/>
              </a:gdLst>
              <a:ahLst/>
              <a:cxnLst>
                <a:cxn ang="T6">
                  <a:pos x="T0" y="T1"/>
                </a:cxn>
                <a:cxn ang="T7">
                  <a:pos x="T2" y="T3"/>
                </a:cxn>
                <a:cxn ang="T8">
                  <a:pos x="T4" y="T5"/>
                </a:cxn>
              </a:cxnLst>
              <a:rect l="T9" t="T10" r="T11" b="T12"/>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xtLst>
              <a:ext uri="{909E8E84-426E-40dd-AFC4-6F175D3DCCD1}">
                <a14:hiddenFill xmlns="" xmlns:a14="http://schemas.microsoft.com/office/drawing/2010/main">
                  <a:solidFill>
                    <a:srgbClr val="FFFFFF"/>
                  </a:solidFill>
                </a14:hiddenFill>
              </a:ext>
            </a:extLst>
          </p:spPr>
          <p:txBody>
            <a:bodyPr wrap="none"/>
            <a:lstStyle/>
            <a:p>
              <a:endParaRPr lang="en-US"/>
            </a:p>
          </p:txBody>
        </p:sp>
        <p:sp>
          <p:nvSpPr>
            <p:cNvPr id="11279" name="Rectangle 112"/>
            <p:cNvSpPr>
              <a:spLocks noChangeArrowheads="1"/>
            </p:cNvSpPr>
            <p:nvPr/>
          </p:nvSpPr>
          <p:spPr bwMode="auto">
            <a:xfrm>
              <a:off x="6705600" y="3376613"/>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1280" name="Rectangle 113"/>
            <p:cNvSpPr>
              <a:spLocks noChangeArrowheads="1"/>
            </p:cNvSpPr>
            <p:nvPr/>
          </p:nvSpPr>
          <p:spPr bwMode="auto">
            <a:xfrm>
              <a:off x="7010400" y="3376613"/>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1281" name="Rectangle 114"/>
            <p:cNvSpPr>
              <a:spLocks noChangeArrowheads="1"/>
            </p:cNvSpPr>
            <p:nvPr/>
          </p:nvSpPr>
          <p:spPr bwMode="auto">
            <a:xfrm>
              <a:off x="7315200" y="3376613"/>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1282" name="Freeform 115"/>
            <p:cNvSpPr>
              <a:spLocks/>
            </p:cNvSpPr>
            <p:nvPr/>
          </p:nvSpPr>
          <p:spPr bwMode="auto">
            <a:xfrm>
              <a:off x="7467600" y="3340101"/>
              <a:ext cx="2286000" cy="188913"/>
            </a:xfrm>
            <a:custGeom>
              <a:avLst/>
              <a:gdLst>
                <a:gd name="T0" fmla="*/ 0 w 1440"/>
                <a:gd name="T1" fmla="*/ 188913 h 119"/>
                <a:gd name="T2" fmla="*/ 1231900 w 1440"/>
                <a:gd name="T3" fmla="*/ 11113 h 119"/>
                <a:gd name="T4" fmla="*/ 2286000 w 1440"/>
                <a:gd name="T5" fmla="*/ 125413 h 119"/>
                <a:gd name="T6" fmla="*/ 0 60000 65536"/>
                <a:gd name="T7" fmla="*/ 0 60000 65536"/>
                <a:gd name="T8" fmla="*/ 0 60000 65536"/>
                <a:gd name="T9" fmla="*/ 0 w 1440"/>
                <a:gd name="T10" fmla="*/ 0 h 119"/>
                <a:gd name="T11" fmla="*/ 1440 w 1440"/>
                <a:gd name="T12" fmla="*/ 119 h 119"/>
              </a:gdLst>
              <a:ahLst/>
              <a:cxnLst>
                <a:cxn ang="T6">
                  <a:pos x="T0" y="T1"/>
                </a:cxn>
                <a:cxn ang="T7">
                  <a:pos x="T2" y="T3"/>
                </a:cxn>
                <a:cxn ang="T8">
                  <a:pos x="T4" y="T5"/>
                </a:cxn>
              </a:cxnLst>
              <a:rect l="T9" t="T10" r="T11" b="T12"/>
              <a:pathLst>
                <a:path w="1440" h="119">
                  <a:moveTo>
                    <a:pt x="0" y="119"/>
                  </a:moveTo>
                  <a:cubicBezTo>
                    <a:pt x="129" y="100"/>
                    <a:pt x="536" y="14"/>
                    <a:pt x="776" y="7"/>
                  </a:cubicBezTo>
                  <a:cubicBezTo>
                    <a:pt x="1016" y="0"/>
                    <a:pt x="1302" y="64"/>
                    <a:pt x="1440" y="79"/>
                  </a:cubicBezTo>
                </a:path>
              </a:pathLst>
            </a:custGeom>
            <a:noFill/>
            <a:ln w="19050" cmpd="sng">
              <a:solidFill>
                <a:schemeClr val="tx1"/>
              </a:solidFill>
              <a:round/>
              <a:headEnd type="oval" w="sm" len="sm"/>
              <a:tailEnd type="triangle" w="sm" len="lg"/>
            </a:ln>
            <a:extLst>
              <a:ext uri="{909E8E84-426E-40dd-AFC4-6F175D3DCCD1}">
                <a14:hiddenFill xmlns="" xmlns:a14="http://schemas.microsoft.com/office/drawing/2010/main">
                  <a:solidFill>
                    <a:srgbClr val="FFFFFF"/>
                  </a:solidFill>
                </a14:hiddenFill>
              </a:ext>
            </a:extLst>
          </p:spPr>
          <p:txBody>
            <a:bodyPr wrap="none"/>
            <a:lstStyle/>
            <a:p>
              <a:endParaRPr lang="en-US"/>
            </a:p>
          </p:txBody>
        </p:sp>
        <p:sp>
          <p:nvSpPr>
            <p:cNvPr id="11283" name="Rectangle 116"/>
            <p:cNvSpPr>
              <a:spLocks noChangeArrowheads="1"/>
            </p:cNvSpPr>
            <p:nvPr/>
          </p:nvSpPr>
          <p:spPr bwMode="auto">
            <a:xfrm>
              <a:off x="8229600" y="4367213"/>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1284" name="Rectangle 117"/>
            <p:cNvSpPr>
              <a:spLocks noChangeArrowheads="1"/>
            </p:cNvSpPr>
            <p:nvPr/>
          </p:nvSpPr>
          <p:spPr bwMode="auto">
            <a:xfrm>
              <a:off x="8534400" y="4367213"/>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1285" name="Rectangle 118"/>
            <p:cNvSpPr>
              <a:spLocks noChangeArrowheads="1"/>
            </p:cNvSpPr>
            <p:nvPr/>
          </p:nvSpPr>
          <p:spPr bwMode="auto">
            <a:xfrm>
              <a:off x="8839200" y="4367213"/>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1286" name="Freeform 119"/>
            <p:cNvSpPr>
              <a:spLocks/>
            </p:cNvSpPr>
            <p:nvPr/>
          </p:nvSpPr>
          <p:spPr bwMode="auto">
            <a:xfrm rot="10800000">
              <a:off x="4572000" y="3543300"/>
              <a:ext cx="762000" cy="139700"/>
            </a:xfrm>
            <a:custGeom>
              <a:avLst/>
              <a:gdLst>
                <a:gd name="T0" fmla="*/ 0 w 480"/>
                <a:gd name="T1" fmla="*/ 138113 h 88"/>
                <a:gd name="T2" fmla="*/ 376238 w 480"/>
                <a:gd name="T3" fmla="*/ 0 h 88"/>
                <a:gd name="T4" fmla="*/ 762000 w 480"/>
                <a:gd name="T5" fmla="*/ 139700 h 88"/>
                <a:gd name="T6" fmla="*/ 0 60000 65536"/>
                <a:gd name="T7" fmla="*/ 0 60000 65536"/>
                <a:gd name="T8" fmla="*/ 0 60000 65536"/>
                <a:gd name="T9" fmla="*/ 0 w 480"/>
                <a:gd name="T10" fmla="*/ 0 h 88"/>
                <a:gd name="T11" fmla="*/ 480 w 480"/>
                <a:gd name="T12" fmla="*/ 88 h 88"/>
              </a:gdLst>
              <a:ahLst/>
              <a:cxnLst>
                <a:cxn ang="T6">
                  <a:pos x="T0" y="T1"/>
                </a:cxn>
                <a:cxn ang="T7">
                  <a:pos x="T2" y="T3"/>
                </a:cxn>
                <a:cxn ang="T8">
                  <a:pos x="T4" y="T5"/>
                </a:cxn>
              </a:cxnLst>
              <a:rect l="T9" t="T10" r="T11" b="T12"/>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xtLst>
              <a:ext uri="{909E8E84-426E-40dd-AFC4-6F175D3DCCD1}">
                <a14:hiddenFill xmlns="" xmlns:a14="http://schemas.microsoft.com/office/drawing/2010/main">
                  <a:solidFill>
                    <a:srgbClr val="FFFFFF"/>
                  </a:solidFill>
                </a14:hiddenFill>
              </a:ext>
            </a:extLst>
          </p:spPr>
          <p:txBody>
            <a:bodyPr wrap="none"/>
            <a:lstStyle/>
            <a:p>
              <a:endParaRPr lang="en-US"/>
            </a:p>
          </p:txBody>
        </p:sp>
        <p:sp>
          <p:nvSpPr>
            <p:cNvPr id="11287" name="Freeform 120"/>
            <p:cNvSpPr>
              <a:spLocks/>
            </p:cNvSpPr>
            <p:nvPr/>
          </p:nvSpPr>
          <p:spPr bwMode="auto">
            <a:xfrm rot="10800000">
              <a:off x="6096000" y="3529013"/>
              <a:ext cx="762000" cy="139700"/>
            </a:xfrm>
            <a:custGeom>
              <a:avLst/>
              <a:gdLst>
                <a:gd name="T0" fmla="*/ 0 w 480"/>
                <a:gd name="T1" fmla="*/ 138113 h 88"/>
                <a:gd name="T2" fmla="*/ 376238 w 480"/>
                <a:gd name="T3" fmla="*/ 0 h 88"/>
                <a:gd name="T4" fmla="*/ 762000 w 480"/>
                <a:gd name="T5" fmla="*/ 139700 h 88"/>
                <a:gd name="T6" fmla="*/ 0 60000 65536"/>
                <a:gd name="T7" fmla="*/ 0 60000 65536"/>
                <a:gd name="T8" fmla="*/ 0 60000 65536"/>
                <a:gd name="T9" fmla="*/ 0 w 480"/>
                <a:gd name="T10" fmla="*/ 0 h 88"/>
                <a:gd name="T11" fmla="*/ 480 w 480"/>
                <a:gd name="T12" fmla="*/ 88 h 88"/>
              </a:gdLst>
              <a:ahLst/>
              <a:cxnLst>
                <a:cxn ang="T6">
                  <a:pos x="T0" y="T1"/>
                </a:cxn>
                <a:cxn ang="T7">
                  <a:pos x="T2" y="T3"/>
                </a:cxn>
                <a:cxn ang="T8">
                  <a:pos x="T4" y="T5"/>
                </a:cxn>
              </a:cxnLst>
              <a:rect l="T9" t="T10" r="T11" b="T12"/>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xtLst>
              <a:ext uri="{909E8E84-426E-40dd-AFC4-6F175D3DCCD1}">
                <a14:hiddenFill xmlns="" xmlns:a14="http://schemas.microsoft.com/office/drawing/2010/main">
                  <a:solidFill>
                    <a:srgbClr val="FFFFFF"/>
                  </a:solidFill>
                </a14:hiddenFill>
              </a:ext>
            </a:extLst>
          </p:spPr>
          <p:txBody>
            <a:bodyPr wrap="none"/>
            <a:lstStyle/>
            <a:p>
              <a:endParaRPr lang="en-US"/>
            </a:p>
          </p:txBody>
        </p:sp>
        <p:sp>
          <p:nvSpPr>
            <p:cNvPr id="11288" name="Freeform 121"/>
            <p:cNvSpPr>
              <a:spLocks/>
            </p:cNvSpPr>
            <p:nvPr/>
          </p:nvSpPr>
          <p:spPr bwMode="auto">
            <a:xfrm>
              <a:off x="7632700" y="3617913"/>
              <a:ext cx="749300" cy="863600"/>
            </a:xfrm>
            <a:custGeom>
              <a:avLst/>
              <a:gdLst>
                <a:gd name="T0" fmla="*/ 749300 w 472"/>
                <a:gd name="T1" fmla="*/ 863600 h 544"/>
                <a:gd name="T2" fmla="*/ 609600 w 472"/>
                <a:gd name="T3" fmla="*/ 241300 h 544"/>
                <a:gd name="T4" fmla="*/ 0 w 472"/>
                <a:gd name="T5" fmla="*/ 0 h 544"/>
                <a:gd name="T6" fmla="*/ 0 60000 65536"/>
                <a:gd name="T7" fmla="*/ 0 60000 65536"/>
                <a:gd name="T8" fmla="*/ 0 60000 65536"/>
                <a:gd name="T9" fmla="*/ 0 w 472"/>
                <a:gd name="T10" fmla="*/ 0 h 544"/>
                <a:gd name="T11" fmla="*/ 472 w 472"/>
                <a:gd name="T12" fmla="*/ 544 h 544"/>
              </a:gdLst>
              <a:ahLst/>
              <a:cxnLst>
                <a:cxn ang="T6">
                  <a:pos x="T0" y="T1"/>
                </a:cxn>
                <a:cxn ang="T7">
                  <a:pos x="T2" y="T3"/>
                </a:cxn>
                <a:cxn ang="T8">
                  <a:pos x="T4" y="T5"/>
                </a:cxn>
              </a:cxnLst>
              <a:rect l="T9" t="T10" r="T11" b="T12"/>
              <a:pathLst>
                <a:path w="472" h="544">
                  <a:moveTo>
                    <a:pt x="472" y="544"/>
                  </a:moveTo>
                  <a:cubicBezTo>
                    <a:pt x="457" y="479"/>
                    <a:pt x="463" y="243"/>
                    <a:pt x="384" y="152"/>
                  </a:cubicBezTo>
                  <a:cubicBezTo>
                    <a:pt x="305" y="61"/>
                    <a:pt x="80" y="32"/>
                    <a:pt x="0" y="0"/>
                  </a:cubicBezTo>
                </a:path>
              </a:pathLst>
            </a:custGeom>
            <a:noFill/>
            <a:ln w="19050" cmpd="sng">
              <a:solidFill>
                <a:schemeClr val="tx1"/>
              </a:solidFill>
              <a:round/>
              <a:headEnd type="oval" w="sm" len="sm"/>
              <a:tailEnd type="triangle" w="sm" len="lg"/>
            </a:ln>
            <a:extLst>
              <a:ext uri="{909E8E84-426E-40dd-AFC4-6F175D3DCCD1}">
                <a14:hiddenFill xmlns="" xmlns:a14="http://schemas.microsoft.com/office/drawing/2010/main">
                  <a:solidFill>
                    <a:srgbClr val="FFFFFF"/>
                  </a:solidFill>
                </a14:hiddenFill>
              </a:ext>
            </a:extLst>
          </p:spPr>
          <p:txBody>
            <a:bodyPr wrap="none"/>
            <a:lstStyle/>
            <a:p>
              <a:endParaRPr lang="en-US"/>
            </a:p>
          </p:txBody>
        </p:sp>
        <p:sp>
          <p:nvSpPr>
            <p:cNvPr id="11289" name="Freeform 122"/>
            <p:cNvSpPr>
              <a:spLocks/>
            </p:cNvSpPr>
            <p:nvPr/>
          </p:nvSpPr>
          <p:spPr bwMode="auto">
            <a:xfrm>
              <a:off x="4041776" y="3529013"/>
              <a:ext cx="149225" cy="457200"/>
            </a:xfrm>
            <a:custGeom>
              <a:avLst/>
              <a:gdLst>
                <a:gd name="T0" fmla="*/ 64758 w 106"/>
                <a:gd name="T1" fmla="*/ 0 h 348"/>
                <a:gd name="T2" fmla="*/ 14078 w 106"/>
                <a:gd name="T3" fmla="*/ 244366 h 348"/>
                <a:gd name="T4" fmla="*/ 149225 w 106"/>
                <a:gd name="T5" fmla="*/ 457200 h 348"/>
                <a:gd name="T6" fmla="*/ 0 60000 65536"/>
                <a:gd name="T7" fmla="*/ 0 60000 65536"/>
                <a:gd name="T8" fmla="*/ 0 60000 65536"/>
                <a:gd name="T9" fmla="*/ 0 w 106"/>
                <a:gd name="T10" fmla="*/ 0 h 348"/>
                <a:gd name="T11" fmla="*/ 106 w 106"/>
                <a:gd name="T12" fmla="*/ 348 h 348"/>
              </a:gdLst>
              <a:ahLst/>
              <a:cxnLst>
                <a:cxn ang="T6">
                  <a:pos x="T0" y="T1"/>
                </a:cxn>
                <a:cxn ang="T7">
                  <a:pos x="T2" y="T3"/>
                </a:cxn>
                <a:cxn ang="T8">
                  <a:pos x="T4" y="T5"/>
                </a:cxn>
              </a:cxnLst>
              <a:rect l="T9" t="T10" r="T11" b="T12"/>
              <a:pathLst>
                <a:path w="106" h="348">
                  <a:moveTo>
                    <a:pt x="46" y="0"/>
                  </a:moveTo>
                  <a:cubicBezTo>
                    <a:pt x="40" y="31"/>
                    <a:pt x="0" y="128"/>
                    <a:pt x="10" y="186"/>
                  </a:cubicBezTo>
                  <a:cubicBezTo>
                    <a:pt x="20" y="244"/>
                    <a:pt x="86" y="314"/>
                    <a:pt x="106" y="348"/>
                  </a:cubicBezTo>
                </a:path>
              </a:pathLst>
            </a:custGeom>
            <a:noFill/>
            <a:ln w="19050" cmpd="sng">
              <a:solidFill>
                <a:schemeClr val="tx2"/>
              </a:solidFill>
              <a:round/>
              <a:headEnd type="oval" w="sm" len="sm"/>
              <a:tailEnd type="triangle" w="sm" len="lg"/>
            </a:ln>
            <a:extLst>
              <a:ext uri="{909E8E84-426E-40dd-AFC4-6F175D3DCCD1}">
                <a14:hiddenFill xmlns="" xmlns:a14="http://schemas.microsoft.com/office/drawing/2010/main">
                  <a:solidFill>
                    <a:srgbClr val="FFFFFF"/>
                  </a:solidFill>
                </a14:hiddenFill>
              </a:ext>
            </a:extLst>
          </p:spPr>
          <p:txBody>
            <a:bodyPr wrap="none"/>
            <a:lstStyle/>
            <a:p>
              <a:endParaRPr lang="en-US"/>
            </a:p>
          </p:txBody>
        </p:sp>
        <p:sp>
          <p:nvSpPr>
            <p:cNvPr id="11290" name="Freeform 123"/>
            <p:cNvSpPr>
              <a:spLocks/>
            </p:cNvSpPr>
            <p:nvPr/>
          </p:nvSpPr>
          <p:spPr bwMode="auto">
            <a:xfrm>
              <a:off x="5562601" y="3529013"/>
              <a:ext cx="149225" cy="457200"/>
            </a:xfrm>
            <a:custGeom>
              <a:avLst/>
              <a:gdLst>
                <a:gd name="T0" fmla="*/ 64758 w 106"/>
                <a:gd name="T1" fmla="*/ 0 h 348"/>
                <a:gd name="T2" fmla="*/ 14078 w 106"/>
                <a:gd name="T3" fmla="*/ 244366 h 348"/>
                <a:gd name="T4" fmla="*/ 149225 w 106"/>
                <a:gd name="T5" fmla="*/ 457200 h 348"/>
                <a:gd name="T6" fmla="*/ 0 60000 65536"/>
                <a:gd name="T7" fmla="*/ 0 60000 65536"/>
                <a:gd name="T8" fmla="*/ 0 60000 65536"/>
                <a:gd name="T9" fmla="*/ 0 w 106"/>
                <a:gd name="T10" fmla="*/ 0 h 348"/>
                <a:gd name="T11" fmla="*/ 106 w 106"/>
                <a:gd name="T12" fmla="*/ 348 h 348"/>
              </a:gdLst>
              <a:ahLst/>
              <a:cxnLst>
                <a:cxn ang="T6">
                  <a:pos x="T0" y="T1"/>
                </a:cxn>
                <a:cxn ang="T7">
                  <a:pos x="T2" y="T3"/>
                </a:cxn>
                <a:cxn ang="T8">
                  <a:pos x="T4" y="T5"/>
                </a:cxn>
              </a:cxnLst>
              <a:rect l="T9" t="T10" r="T11" b="T12"/>
              <a:pathLst>
                <a:path w="106" h="348">
                  <a:moveTo>
                    <a:pt x="46" y="0"/>
                  </a:moveTo>
                  <a:cubicBezTo>
                    <a:pt x="40" y="31"/>
                    <a:pt x="0" y="128"/>
                    <a:pt x="10" y="186"/>
                  </a:cubicBezTo>
                  <a:cubicBezTo>
                    <a:pt x="20" y="244"/>
                    <a:pt x="86" y="314"/>
                    <a:pt x="106" y="348"/>
                  </a:cubicBezTo>
                </a:path>
              </a:pathLst>
            </a:custGeom>
            <a:noFill/>
            <a:ln w="19050" cmpd="sng">
              <a:solidFill>
                <a:schemeClr val="tx2"/>
              </a:solidFill>
              <a:round/>
              <a:headEnd type="oval" w="sm" len="sm"/>
              <a:tailEnd type="triangle" w="sm" len="lg"/>
            </a:ln>
            <a:extLst>
              <a:ext uri="{909E8E84-426E-40dd-AFC4-6F175D3DCCD1}">
                <a14:hiddenFill xmlns="" xmlns:a14="http://schemas.microsoft.com/office/drawing/2010/main">
                  <a:solidFill>
                    <a:srgbClr val="FFFFFF"/>
                  </a:solidFill>
                </a14:hiddenFill>
              </a:ext>
            </a:extLst>
          </p:spPr>
          <p:txBody>
            <a:bodyPr wrap="none"/>
            <a:lstStyle/>
            <a:p>
              <a:endParaRPr lang="en-US"/>
            </a:p>
          </p:txBody>
        </p:sp>
        <p:sp>
          <p:nvSpPr>
            <p:cNvPr id="11291" name="Freeform 124"/>
            <p:cNvSpPr>
              <a:spLocks/>
            </p:cNvSpPr>
            <p:nvPr/>
          </p:nvSpPr>
          <p:spPr bwMode="auto">
            <a:xfrm>
              <a:off x="7083426" y="3529013"/>
              <a:ext cx="149225" cy="457200"/>
            </a:xfrm>
            <a:custGeom>
              <a:avLst/>
              <a:gdLst>
                <a:gd name="T0" fmla="*/ 64758 w 106"/>
                <a:gd name="T1" fmla="*/ 0 h 348"/>
                <a:gd name="T2" fmla="*/ 14078 w 106"/>
                <a:gd name="T3" fmla="*/ 244366 h 348"/>
                <a:gd name="T4" fmla="*/ 149225 w 106"/>
                <a:gd name="T5" fmla="*/ 457200 h 348"/>
                <a:gd name="T6" fmla="*/ 0 60000 65536"/>
                <a:gd name="T7" fmla="*/ 0 60000 65536"/>
                <a:gd name="T8" fmla="*/ 0 60000 65536"/>
                <a:gd name="T9" fmla="*/ 0 w 106"/>
                <a:gd name="T10" fmla="*/ 0 h 348"/>
                <a:gd name="T11" fmla="*/ 106 w 106"/>
                <a:gd name="T12" fmla="*/ 348 h 348"/>
              </a:gdLst>
              <a:ahLst/>
              <a:cxnLst>
                <a:cxn ang="T6">
                  <a:pos x="T0" y="T1"/>
                </a:cxn>
                <a:cxn ang="T7">
                  <a:pos x="T2" y="T3"/>
                </a:cxn>
                <a:cxn ang="T8">
                  <a:pos x="T4" y="T5"/>
                </a:cxn>
              </a:cxnLst>
              <a:rect l="T9" t="T10" r="T11" b="T12"/>
              <a:pathLst>
                <a:path w="106" h="348">
                  <a:moveTo>
                    <a:pt x="46" y="0"/>
                  </a:moveTo>
                  <a:cubicBezTo>
                    <a:pt x="40" y="31"/>
                    <a:pt x="0" y="128"/>
                    <a:pt x="10" y="186"/>
                  </a:cubicBezTo>
                  <a:cubicBezTo>
                    <a:pt x="20" y="244"/>
                    <a:pt x="86" y="314"/>
                    <a:pt x="106" y="348"/>
                  </a:cubicBezTo>
                </a:path>
              </a:pathLst>
            </a:custGeom>
            <a:noFill/>
            <a:ln w="19050" cmpd="sng">
              <a:solidFill>
                <a:schemeClr val="tx2"/>
              </a:solidFill>
              <a:round/>
              <a:headEnd type="oval" w="sm" len="sm"/>
              <a:tailEnd type="triangle" w="sm" len="lg"/>
            </a:ln>
            <a:extLst>
              <a:ext uri="{909E8E84-426E-40dd-AFC4-6F175D3DCCD1}">
                <a14:hiddenFill xmlns="" xmlns:a14="http://schemas.microsoft.com/office/drawing/2010/main">
                  <a:solidFill>
                    <a:srgbClr val="FFFFFF"/>
                  </a:solidFill>
                </a14:hiddenFill>
              </a:ext>
            </a:extLst>
          </p:spPr>
          <p:txBody>
            <a:bodyPr wrap="none"/>
            <a:lstStyle/>
            <a:p>
              <a:endParaRPr lang="en-US"/>
            </a:p>
          </p:txBody>
        </p:sp>
        <p:sp>
          <p:nvSpPr>
            <p:cNvPr id="11292" name="Freeform 125"/>
            <p:cNvSpPr>
              <a:spLocks/>
            </p:cNvSpPr>
            <p:nvPr/>
          </p:nvSpPr>
          <p:spPr bwMode="auto">
            <a:xfrm>
              <a:off x="8604251" y="4519613"/>
              <a:ext cx="149225" cy="457200"/>
            </a:xfrm>
            <a:custGeom>
              <a:avLst/>
              <a:gdLst>
                <a:gd name="T0" fmla="*/ 64758 w 106"/>
                <a:gd name="T1" fmla="*/ 0 h 348"/>
                <a:gd name="T2" fmla="*/ 14078 w 106"/>
                <a:gd name="T3" fmla="*/ 244366 h 348"/>
                <a:gd name="T4" fmla="*/ 149225 w 106"/>
                <a:gd name="T5" fmla="*/ 457200 h 348"/>
                <a:gd name="T6" fmla="*/ 0 60000 65536"/>
                <a:gd name="T7" fmla="*/ 0 60000 65536"/>
                <a:gd name="T8" fmla="*/ 0 60000 65536"/>
                <a:gd name="T9" fmla="*/ 0 w 106"/>
                <a:gd name="T10" fmla="*/ 0 h 348"/>
                <a:gd name="T11" fmla="*/ 106 w 106"/>
                <a:gd name="T12" fmla="*/ 348 h 348"/>
              </a:gdLst>
              <a:ahLst/>
              <a:cxnLst>
                <a:cxn ang="T6">
                  <a:pos x="T0" y="T1"/>
                </a:cxn>
                <a:cxn ang="T7">
                  <a:pos x="T2" y="T3"/>
                </a:cxn>
                <a:cxn ang="T8">
                  <a:pos x="T4" y="T5"/>
                </a:cxn>
              </a:cxnLst>
              <a:rect l="T9" t="T10" r="T11" b="T12"/>
              <a:pathLst>
                <a:path w="106" h="348">
                  <a:moveTo>
                    <a:pt x="46" y="0"/>
                  </a:moveTo>
                  <a:cubicBezTo>
                    <a:pt x="40" y="31"/>
                    <a:pt x="0" y="128"/>
                    <a:pt x="10" y="186"/>
                  </a:cubicBezTo>
                  <a:cubicBezTo>
                    <a:pt x="20" y="244"/>
                    <a:pt x="86" y="314"/>
                    <a:pt x="106" y="348"/>
                  </a:cubicBezTo>
                </a:path>
              </a:pathLst>
            </a:custGeom>
            <a:noFill/>
            <a:ln w="19050" cmpd="sng">
              <a:solidFill>
                <a:schemeClr val="tx2"/>
              </a:solidFill>
              <a:round/>
              <a:headEnd type="oval" w="sm" len="sm"/>
              <a:tailEnd type="triangle" w="sm" len="lg"/>
            </a:ln>
            <a:extLst>
              <a:ext uri="{909E8E84-426E-40dd-AFC4-6F175D3DCCD1}">
                <a14:hiddenFill xmlns="" xmlns:a14="http://schemas.microsoft.com/office/drawing/2010/main">
                  <a:solidFill>
                    <a:srgbClr val="FFFFFF"/>
                  </a:solidFill>
                </a14:hiddenFill>
              </a:ext>
            </a:extLst>
          </p:spPr>
          <p:txBody>
            <a:bodyPr wrap="none"/>
            <a:lstStyle/>
            <a:p>
              <a:endParaRPr lang="en-US"/>
            </a:p>
          </p:txBody>
        </p:sp>
        <p:sp>
          <p:nvSpPr>
            <p:cNvPr id="11293" name="Rectangle 126"/>
            <p:cNvSpPr>
              <a:spLocks noChangeArrowheads="1"/>
            </p:cNvSpPr>
            <p:nvPr/>
          </p:nvSpPr>
          <p:spPr bwMode="auto">
            <a:xfrm>
              <a:off x="9753600" y="3376613"/>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1294" name="Rectangle 127"/>
            <p:cNvSpPr>
              <a:spLocks noChangeArrowheads="1"/>
            </p:cNvSpPr>
            <p:nvPr/>
          </p:nvSpPr>
          <p:spPr bwMode="auto">
            <a:xfrm>
              <a:off x="2743200" y="3376613"/>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1295" name="Freeform 128"/>
            <p:cNvSpPr>
              <a:spLocks/>
            </p:cNvSpPr>
            <p:nvPr/>
          </p:nvSpPr>
          <p:spPr bwMode="auto">
            <a:xfrm>
              <a:off x="9004300" y="3654425"/>
              <a:ext cx="736600" cy="852488"/>
            </a:xfrm>
            <a:custGeom>
              <a:avLst/>
              <a:gdLst>
                <a:gd name="T0" fmla="*/ 0 w 464"/>
                <a:gd name="T1" fmla="*/ 852488 h 537"/>
                <a:gd name="T2" fmla="*/ 152400 w 464"/>
                <a:gd name="T3" fmla="*/ 141288 h 537"/>
                <a:gd name="T4" fmla="*/ 736600 w 464"/>
                <a:gd name="T5" fmla="*/ 1588 h 537"/>
                <a:gd name="T6" fmla="*/ 0 60000 65536"/>
                <a:gd name="T7" fmla="*/ 0 60000 65536"/>
                <a:gd name="T8" fmla="*/ 0 60000 65536"/>
                <a:gd name="T9" fmla="*/ 0 w 464"/>
                <a:gd name="T10" fmla="*/ 0 h 537"/>
                <a:gd name="T11" fmla="*/ 464 w 464"/>
                <a:gd name="T12" fmla="*/ 537 h 537"/>
              </a:gdLst>
              <a:ahLst/>
              <a:cxnLst>
                <a:cxn ang="T6">
                  <a:pos x="T0" y="T1"/>
                </a:cxn>
                <a:cxn ang="T7">
                  <a:pos x="T2" y="T3"/>
                </a:cxn>
                <a:cxn ang="T8">
                  <a:pos x="T4" y="T5"/>
                </a:cxn>
              </a:cxnLst>
              <a:rect l="T9" t="T10" r="T11" b="T12"/>
              <a:pathLst>
                <a:path w="464" h="537">
                  <a:moveTo>
                    <a:pt x="0" y="537"/>
                  </a:moveTo>
                  <a:cubicBezTo>
                    <a:pt x="16" y="462"/>
                    <a:pt x="19" y="178"/>
                    <a:pt x="96" y="89"/>
                  </a:cubicBezTo>
                  <a:cubicBezTo>
                    <a:pt x="173" y="0"/>
                    <a:pt x="387" y="19"/>
                    <a:pt x="464" y="1"/>
                  </a:cubicBezTo>
                </a:path>
              </a:pathLst>
            </a:custGeom>
            <a:noFill/>
            <a:ln w="19050" cmpd="sng">
              <a:solidFill>
                <a:schemeClr val="tx1"/>
              </a:solidFill>
              <a:round/>
              <a:headEnd type="oval" w="sm" len="sm"/>
              <a:tailEnd type="triangle" w="sm" len="lg"/>
            </a:ln>
            <a:extLst>
              <a:ext uri="{909E8E84-426E-40dd-AFC4-6F175D3DCCD1}">
                <a14:hiddenFill xmlns="" xmlns:a14="http://schemas.microsoft.com/office/drawing/2010/main">
                  <a:solidFill>
                    <a:srgbClr val="FFFFFF"/>
                  </a:solidFill>
                </a14:hiddenFill>
              </a:ext>
            </a:extLst>
          </p:spPr>
          <p:txBody>
            <a:bodyPr wrap="none"/>
            <a:lstStyle/>
            <a:p>
              <a:endParaRPr lang="en-US"/>
            </a:p>
          </p:txBody>
        </p:sp>
        <p:sp>
          <p:nvSpPr>
            <p:cNvPr id="11296" name="Freeform 129"/>
            <p:cNvSpPr>
              <a:spLocks/>
            </p:cNvSpPr>
            <p:nvPr/>
          </p:nvSpPr>
          <p:spPr bwMode="auto">
            <a:xfrm>
              <a:off x="7632701" y="3529013"/>
              <a:ext cx="2271713" cy="177800"/>
            </a:xfrm>
            <a:custGeom>
              <a:avLst/>
              <a:gdLst>
                <a:gd name="T0" fmla="*/ 2271713 w 1431"/>
                <a:gd name="T1" fmla="*/ 0 h 112"/>
                <a:gd name="T2" fmla="*/ 1079500 w 1431"/>
                <a:gd name="T3" fmla="*/ 177800 h 112"/>
                <a:gd name="T4" fmla="*/ 0 w 1431"/>
                <a:gd name="T5" fmla="*/ 0 h 112"/>
                <a:gd name="T6" fmla="*/ 0 60000 65536"/>
                <a:gd name="T7" fmla="*/ 0 60000 65536"/>
                <a:gd name="T8" fmla="*/ 0 60000 65536"/>
                <a:gd name="T9" fmla="*/ 0 w 1431"/>
                <a:gd name="T10" fmla="*/ 0 h 112"/>
                <a:gd name="T11" fmla="*/ 1431 w 1431"/>
                <a:gd name="T12" fmla="*/ 112 h 112"/>
              </a:gdLst>
              <a:ahLst/>
              <a:cxnLst>
                <a:cxn ang="T6">
                  <a:pos x="T0" y="T1"/>
                </a:cxn>
                <a:cxn ang="T7">
                  <a:pos x="T2" y="T3"/>
                </a:cxn>
                <a:cxn ang="T8">
                  <a:pos x="T4" y="T5"/>
                </a:cxn>
              </a:cxnLst>
              <a:rect l="T9" t="T10" r="T11" b="T12"/>
              <a:pathLst>
                <a:path w="1431" h="112">
                  <a:moveTo>
                    <a:pt x="1431" y="0"/>
                  </a:moveTo>
                  <a:cubicBezTo>
                    <a:pt x="1306" y="19"/>
                    <a:pt x="918" y="112"/>
                    <a:pt x="680" y="112"/>
                  </a:cubicBezTo>
                  <a:cubicBezTo>
                    <a:pt x="442" y="112"/>
                    <a:pt x="142" y="23"/>
                    <a:pt x="0" y="0"/>
                  </a:cubicBezTo>
                </a:path>
              </a:pathLst>
            </a:custGeom>
            <a:noFill/>
            <a:ln w="19050" cmpd="sng">
              <a:solidFill>
                <a:schemeClr val="tx1"/>
              </a:solidFill>
              <a:round/>
              <a:headEnd type="oval" w="sm" len="sm"/>
              <a:tailEnd type="triangle" w="sm" len="lg"/>
            </a:ln>
            <a:extLst>
              <a:ext uri="{909E8E84-426E-40dd-AFC4-6F175D3DCCD1}">
                <a14:hiddenFill xmlns="" xmlns:a14="http://schemas.microsoft.com/office/drawing/2010/main">
                  <a:solidFill>
                    <a:srgbClr val="FFFFFF"/>
                  </a:solidFill>
                </a14:hiddenFill>
              </a:ext>
            </a:extLst>
          </p:spPr>
          <p:txBody>
            <a:bodyPr wrap="none"/>
            <a:lstStyle/>
            <a:p>
              <a:endParaRPr lang="en-US"/>
            </a:p>
          </p:txBody>
        </p:sp>
        <p:sp>
          <p:nvSpPr>
            <p:cNvPr id="11297" name="Freeform 130"/>
            <p:cNvSpPr>
              <a:spLocks/>
            </p:cNvSpPr>
            <p:nvPr/>
          </p:nvSpPr>
          <p:spPr bwMode="auto">
            <a:xfrm>
              <a:off x="2895600" y="3376613"/>
              <a:ext cx="762000" cy="139700"/>
            </a:xfrm>
            <a:custGeom>
              <a:avLst/>
              <a:gdLst>
                <a:gd name="T0" fmla="*/ 0 w 480"/>
                <a:gd name="T1" fmla="*/ 138113 h 88"/>
                <a:gd name="T2" fmla="*/ 376238 w 480"/>
                <a:gd name="T3" fmla="*/ 0 h 88"/>
                <a:gd name="T4" fmla="*/ 762000 w 480"/>
                <a:gd name="T5" fmla="*/ 139700 h 88"/>
                <a:gd name="T6" fmla="*/ 0 60000 65536"/>
                <a:gd name="T7" fmla="*/ 0 60000 65536"/>
                <a:gd name="T8" fmla="*/ 0 60000 65536"/>
                <a:gd name="T9" fmla="*/ 0 w 480"/>
                <a:gd name="T10" fmla="*/ 0 h 88"/>
                <a:gd name="T11" fmla="*/ 480 w 480"/>
                <a:gd name="T12" fmla="*/ 88 h 88"/>
              </a:gdLst>
              <a:ahLst/>
              <a:cxnLst>
                <a:cxn ang="T6">
                  <a:pos x="T0" y="T1"/>
                </a:cxn>
                <a:cxn ang="T7">
                  <a:pos x="T2" y="T3"/>
                </a:cxn>
                <a:cxn ang="T8">
                  <a:pos x="T4" y="T5"/>
                </a:cxn>
              </a:cxnLst>
              <a:rect l="T9" t="T10" r="T11" b="T12"/>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xtLst>
              <a:ext uri="{909E8E84-426E-40dd-AFC4-6F175D3DCCD1}">
                <a14:hiddenFill xmlns="" xmlns:a14="http://schemas.microsoft.com/office/drawing/2010/main">
                  <a:solidFill>
                    <a:srgbClr val="FFFFFF"/>
                  </a:solidFill>
                </a14:hiddenFill>
              </a:ext>
            </a:extLst>
          </p:spPr>
          <p:txBody>
            <a:bodyPr wrap="none"/>
            <a:lstStyle/>
            <a:p>
              <a:endParaRPr lang="en-US"/>
            </a:p>
          </p:txBody>
        </p:sp>
        <p:sp>
          <p:nvSpPr>
            <p:cNvPr id="11298" name="Freeform 131"/>
            <p:cNvSpPr>
              <a:spLocks/>
            </p:cNvSpPr>
            <p:nvPr/>
          </p:nvSpPr>
          <p:spPr bwMode="auto">
            <a:xfrm rot="10800000">
              <a:off x="3048000" y="3529013"/>
              <a:ext cx="762000" cy="139700"/>
            </a:xfrm>
            <a:custGeom>
              <a:avLst/>
              <a:gdLst>
                <a:gd name="T0" fmla="*/ 0 w 480"/>
                <a:gd name="T1" fmla="*/ 138113 h 88"/>
                <a:gd name="T2" fmla="*/ 376238 w 480"/>
                <a:gd name="T3" fmla="*/ 0 h 88"/>
                <a:gd name="T4" fmla="*/ 762000 w 480"/>
                <a:gd name="T5" fmla="*/ 139700 h 88"/>
                <a:gd name="T6" fmla="*/ 0 60000 65536"/>
                <a:gd name="T7" fmla="*/ 0 60000 65536"/>
                <a:gd name="T8" fmla="*/ 0 60000 65536"/>
                <a:gd name="T9" fmla="*/ 0 w 480"/>
                <a:gd name="T10" fmla="*/ 0 h 88"/>
                <a:gd name="T11" fmla="*/ 480 w 480"/>
                <a:gd name="T12" fmla="*/ 88 h 88"/>
              </a:gdLst>
              <a:ahLst/>
              <a:cxnLst>
                <a:cxn ang="T6">
                  <a:pos x="T0" y="T1"/>
                </a:cxn>
                <a:cxn ang="T7">
                  <a:pos x="T2" y="T3"/>
                </a:cxn>
                <a:cxn ang="T8">
                  <a:pos x="T4" y="T5"/>
                </a:cxn>
              </a:cxnLst>
              <a:rect l="T9" t="T10" r="T11" b="T12"/>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xtLst>
              <a:ext uri="{909E8E84-426E-40dd-AFC4-6F175D3DCCD1}">
                <a14:hiddenFill xmlns="" xmlns:a14="http://schemas.microsoft.com/office/drawing/2010/main">
                  <a:solidFill>
                    <a:srgbClr val="FFFFFF"/>
                  </a:solidFill>
                </a14:hiddenFill>
              </a:ext>
            </a:extLst>
          </p:spPr>
          <p:txBody>
            <a:bodyPr wrap="none"/>
            <a:lstStyle/>
            <a:p>
              <a:endParaRPr lang="en-US"/>
            </a:p>
          </p:txBody>
        </p:sp>
        <p:sp>
          <p:nvSpPr>
            <p:cNvPr id="11299" name="Text Box 132"/>
            <p:cNvSpPr txBox="1">
              <a:spLocks noChangeArrowheads="1"/>
            </p:cNvSpPr>
            <p:nvPr/>
          </p:nvSpPr>
          <p:spPr bwMode="auto">
            <a:xfrm>
              <a:off x="4191001" y="3757613"/>
              <a:ext cx="3667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US">
                  <a:solidFill>
                    <a:schemeClr val="tx2"/>
                  </a:solidFill>
                </a:rPr>
                <a:t>A</a:t>
              </a:r>
            </a:p>
          </p:txBody>
        </p:sp>
        <p:sp>
          <p:nvSpPr>
            <p:cNvPr id="11300" name="Text Box 133"/>
            <p:cNvSpPr txBox="1">
              <a:spLocks noChangeArrowheads="1"/>
            </p:cNvSpPr>
            <p:nvPr/>
          </p:nvSpPr>
          <p:spPr bwMode="auto">
            <a:xfrm>
              <a:off x="5715001" y="3757613"/>
              <a:ext cx="3667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US">
                  <a:solidFill>
                    <a:schemeClr val="tx2"/>
                  </a:solidFill>
                </a:rPr>
                <a:t>B</a:t>
              </a:r>
            </a:p>
          </p:txBody>
        </p:sp>
        <p:sp>
          <p:nvSpPr>
            <p:cNvPr id="11301" name="Text Box 134"/>
            <p:cNvSpPr txBox="1">
              <a:spLocks noChangeArrowheads="1"/>
            </p:cNvSpPr>
            <p:nvPr/>
          </p:nvSpPr>
          <p:spPr bwMode="auto">
            <a:xfrm>
              <a:off x="7239001" y="3757613"/>
              <a:ext cx="3667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US">
                  <a:solidFill>
                    <a:schemeClr val="tx2"/>
                  </a:solidFill>
                </a:rPr>
                <a:t>C</a:t>
              </a:r>
            </a:p>
          </p:txBody>
        </p:sp>
        <p:sp>
          <p:nvSpPr>
            <p:cNvPr id="11302" name="Text Box 135"/>
            <p:cNvSpPr txBox="1">
              <a:spLocks noChangeArrowheads="1"/>
            </p:cNvSpPr>
            <p:nvPr/>
          </p:nvSpPr>
          <p:spPr bwMode="auto">
            <a:xfrm>
              <a:off x="8763001" y="4748213"/>
              <a:ext cx="3667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US">
                  <a:solidFill>
                    <a:schemeClr val="tx2"/>
                  </a:solidFill>
                </a:rPr>
                <a:t>D</a:t>
              </a:r>
            </a:p>
          </p:txBody>
        </p:sp>
        <mc:AlternateContent xmlns:mc="http://schemas.openxmlformats.org/markup-compatibility/2006" xmlns:a14="http://schemas.microsoft.com/office/drawing/2010/main">
          <mc:Choice Requires="a14">
            <p:sp>
              <p:nvSpPr>
                <p:cNvPr id="11303" name="Text Box 136"/>
                <p:cNvSpPr txBox="1">
                  <a:spLocks noChangeArrowheads="1"/>
                </p:cNvSpPr>
                <p:nvPr/>
              </p:nvSpPr>
              <p:spPr bwMode="auto">
                <a:xfrm>
                  <a:off x="8496301" y="3833813"/>
                  <a:ext cx="366713" cy="457200"/>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𝑝</m:t>
                        </m:r>
                      </m:oMath>
                    </m:oMathPara>
                  </a14:m>
                  <a:endParaRPr lang="en-US" dirty="0"/>
                </a:p>
              </p:txBody>
            </p:sp>
          </mc:Choice>
          <mc:Fallback xmlns="">
            <p:sp>
              <p:nvSpPr>
                <p:cNvPr id="11303" name="Text Box 136"/>
                <p:cNvSpPr txBox="1">
                  <a:spLocks noRot="1" noChangeAspect="1" noMove="1" noResize="1" noEditPoints="1" noAdjustHandles="1" noChangeArrowheads="1" noChangeShapeType="1" noTextEdit="1"/>
                </p:cNvSpPr>
                <p:nvPr/>
              </p:nvSpPr>
              <p:spPr bwMode="auto">
                <a:xfrm>
                  <a:off x="8496301" y="3833813"/>
                  <a:ext cx="366713" cy="457200"/>
                </a:xfrm>
                <a:prstGeom prst="rect">
                  <a:avLst/>
                </a:prstGeom>
                <a:blipFill rotWithShape="0">
                  <a:blip r:embed="rId4"/>
                  <a:stretch>
                    <a:fillRect l="-16667" b="-13333"/>
                  </a:stretch>
                </a:blip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noFill/>
                    </a:rPr>
                    <a:t> </a:t>
                  </a:r>
                </a:p>
              </p:txBody>
            </p:sp>
          </mc:Fallback>
        </mc:AlternateContent>
      </p:grpSp>
      <p:grpSp>
        <p:nvGrpSpPr>
          <p:cNvPr id="7" name="Group 6"/>
          <p:cNvGrpSpPr/>
          <p:nvPr/>
        </p:nvGrpSpPr>
        <p:grpSpPr>
          <a:xfrm>
            <a:off x="2743200" y="6014244"/>
            <a:ext cx="5791200" cy="838200"/>
            <a:chOff x="2743200" y="5484813"/>
            <a:chExt cx="5791200" cy="838200"/>
          </a:xfrm>
        </p:grpSpPr>
        <p:sp>
          <p:nvSpPr>
            <p:cNvPr id="11304" name="Rectangle 138"/>
            <p:cNvSpPr>
              <a:spLocks noChangeArrowheads="1"/>
            </p:cNvSpPr>
            <p:nvPr/>
          </p:nvSpPr>
          <p:spPr bwMode="auto">
            <a:xfrm>
              <a:off x="3657600" y="5484813"/>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1305" name="Rectangle 139"/>
            <p:cNvSpPr>
              <a:spLocks noChangeArrowheads="1"/>
            </p:cNvSpPr>
            <p:nvPr/>
          </p:nvSpPr>
          <p:spPr bwMode="auto">
            <a:xfrm>
              <a:off x="3962400" y="5484813"/>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1306" name="Rectangle 140"/>
            <p:cNvSpPr>
              <a:spLocks noChangeArrowheads="1"/>
            </p:cNvSpPr>
            <p:nvPr/>
          </p:nvSpPr>
          <p:spPr bwMode="auto">
            <a:xfrm>
              <a:off x="4267200" y="5484813"/>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1307" name="Freeform 141"/>
            <p:cNvSpPr>
              <a:spLocks/>
            </p:cNvSpPr>
            <p:nvPr/>
          </p:nvSpPr>
          <p:spPr bwMode="auto">
            <a:xfrm>
              <a:off x="4419600" y="5499100"/>
              <a:ext cx="762000" cy="139700"/>
            </a:xfrm>
            <a:custGeom>
              <a:avLst/>
              <a:gdLst>
                <a:gd name="T0" fmla="*/ 0 w 480"/>
                <a:gd name="T1" fmla="*/ 138113 h 88"/>
                <a:gd name="T2" fmla="*/ 376238 w 480"/>
                <a:gd name="T3" fmla="*/ 0 h 88"/>
                <a:gd name="T4" fmla="*/ 762000 w 480"/>
                <a:gd name="T5" fmla="*/ 139700 h 88"/>
                <a:gd name="T6" fmla="*/ 0 60000 65536"/>
                <a:gd name="T7" fmla="*/ 0 60000 65536"/>
                <a:gd name="T8" fmla="*/ 0 60000 65536"/>
                <a:gd name="T9" fmla="*/ 0 w 480"/>
                <a:gd name="T10" fmla="*/ 0 h 88"/>
                <a:gd name="T11" fmla="*/ 480 w 480"/>
                <a:gd name="T12" fmla="*/ 88 h 88"/>
              </a:gdLst>
              <a:ahLst/>
              <a:cxnLst>
                <a:cxn ang="T6">
                  <a:pos x="T0" y="T1"/>
                </a:cxn>
                <a:cxn ang="T7">
                  <a:pos x="T2" y="T3"/>
                </a:cxn>
                <a:cxn ang="T8">
                  <a:pos x="T4" y="T5"/>
                </a:cxn>
              </a:cxnLst>
              <a:rect l="T9" t="T10" r="T11" b="T12"/>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xtLst>
              <a:ext uri="{909E8E84-426E-40dd-AFC4-6F175D3DCCD1}">
                <a14:hiddenFill xmlns="" xmlns:a14="http://schemas.microsoft.com/office/drawing/2010/main">
                  <a:solidFill>
                    <a:srgbClr val="FFFFFF"/>
                  </a:solidFill>
                </a14:hiddenFill>
              </a:ext>
            </a:extLst>
          </p:spPr>
          <p:txBody>
            <a:bodyPr wrap="none"/>
            <a:lstStyle/>
            <a:p>
              <a:endParaRPr lang="en-US"/>
            </a:p>
          </p:txBody>
        </p:sp>
        <p:sp>
          <p:nvSpPr>
            <p:cNvPr id="11308" name="Rectangle 142"/>
            <p:cNvSpPr>
              <a:spLocks noChangeArrowheads="1"/>
            </p:cNvSpPr>
            <p:nvPr/>
          </p:nvSpPr>
          <p:spPr bwMode="auto">
            <a:xfrm>
              <a:off x="5181600" y="5484813"/>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1309" name="Rectangle 143"/>
            <p:cNvSpPr>
              <a:spLocks noChangeArrowheads="1"/>
            </p:cNvSpPr>
            <p:nvPr/>
          </p:nvSpPr>
          <p:spPr bwMode="auto">
            <a:xfrm>
              <a:off x="5486400" y="5484813"/>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1310" name="Rectangle 144"/>
            <p:cNvSpPr>
              <a:spLocks noChangeArrowheads="1"/>
            </p:cNvSpPr>
            <p:nvPr/>
          </p:nvSpPr>
          <p:spPr bwMode="auto">
            <a:xfrm>
              <a:off x="5791200" y="5484813"/>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1311" name="Freeform 145"/>
            <p:cNvSpPr>
              <a:spLocks/>
            </p:cNvSpPr>
            <p:nvPr/>
          </p:nvSpPr>
          <p:spPr bwMode="auto">
            <a:xfrm>
              <a:off x="5943600" y="5499100"/>
              <a:ext cx="762000" cy="139700"/>
            </a:xfrm>
            <a:custGeom>
              <a:avLst/>
              <a:gdLst>
                <a:gd name="T0" fmla="*/ 0 w 480"/>
                <a:gd name="T1" fmla="*/ 138113 h 88"/>
                <a:gd name="T2" fmla="*/ 376238 w 480"/>
                <a:gd name="T3" fmla="*/ 0 h 88"/>
                <a:gd name="T4" fmla="*/ 762000 w 480"/>
                <a:gd name="T5" fmla="*/ 139700 h 88"/>
                <a:gd name="T6" fmla="*/ 0 60000 65536"/>
                <a:gd name="T7" fmla="*/ 0 60000 65536"/>
                <a:gd name="T8" fmla="*/ 0 60000 65536"/>
                <a:gd name="T9" fmla="*/ 0 w 480"/>
                <a:gd name="T10" fmla="*/ 0 h 88"/>
                <a:gd name="T11" fmla="*/ 480 w 480"/>
                <a:gd name="T12" fmla="*/ 88 h 88"/>
              </a:gdLst>
              <a:ahLst/>
              <a:cxnLst>
                <a:cxn ang="T6">
                  <a:pos x="T0" y="T1"/>
                </a:cxn>
                <a:cxn ang="T7">
                  <a:pos x="T2" y="T3"/>
                </a:cxn>
                <a:cxn ang="T8">
                  <a:pos x="T4" y="T5"/>
                </a:cxn>
              </a:cxnLst>
              <a:rect l="T9" t="T10" r="T11" b="T12"/>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xtLst>
              <a:ext uri="{909E8E84-426E-40dd-AFC4-6F175D3DCCD1}">
                <a14:hiddenFill xmlns="" xmlns:a14="http://schemas.microsoft.com/office/drawing/2010/main">
                  <a:solidFill>
                    <a:srgbClr val="FFFFFF"/>
                  </a:solidFill>
                </a14:hiddenFill>
              </a:ext>
            </a:extLst>
          </p:spPr>
          <p:txBody>
            <a:bodyPr wrap="none"/>
            <a:lstStyle/>
            <a:p>
              <a:endParaRPr lang="en-US"/>
            </a:p>
          </p:txBody>
        </p:sp>
        <p:sp>
          <p:nvSpPr>
            <p:cNvPr id="11312" name="Rectangle 146"/>
            <p:cNvSpPr>
              <a:spLocks noChangeArrowheads="1"/>
            </p:cNvSpPr>
            <p:nvPr/>
          </p:nvSpPr>
          <p:spPr bwMode="auto">
            <a:xfrm>
              <a:off x="6705600" y="5484813"/>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1313" name="Rectangle 147"/>
            <p:cNvSpPr>
              <a:spLocks noChangeArrowheads="1"/>
            </p:cNvSpPr>
            <p:nvPr/>
          </p:nvSpPr>
          <p:spPr bwMode="auto">
            <a:xfrm>
              <a:off x="7010400" y="5484813"/>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1314" name="Rectangle 148"/>
            <p:cNvSpPr>
              <a:spLocks noChangeArrowheads="1"/>
            </p:cNvSpPr>
            <p:nvPr/>
          </p:nvSpPr>
          <p:spPr bwMode="auto">
            <a:xfrm>
              <a:off x="7315200" y="5484813"/>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1315" name="Freeform 153"/>
            <p:cNvSpPr>
              <a:spLocks/>
            </p:cNvSpPr>
            <p:nvPr/>
          </p:nvSpPr>
          <p:spPr bwMode="auto">
            <a:xfrm rot="10800000">
              <a:off x="4572000" y="5651500"/>
              <a:ext cx="762000" cy="139700"/>
            </a:xfrm>
            <a:custGeom>
              <a:avLst/>
              <a:gdLst>
                <a:gd name="T0" fmla="*/ 0 w 480"/>
                <a:gd name="T1" fmla="*/ 138113 h 88"/>
                <a:gd name="T2" fmla="*/ 376238 w 480"/>
                <a:gd name="T3" fmla="*/ 0 h 88"/>
                <a:gd name="T4" fmla="*/ 762000 w 480"/>
                <a:gd name="T5" fmla="*/ 139700 h 88"/>
                <a:gd name="T6" fmla="*/ 0 60000 65536"/>
                <a:gd name="T7" fmla="*/ 0 60000 65536"/>
                <a:gd name="T8" fmla="*/ 0 60000 65536"/>
                <a:gd name="T9" fmla="*/ 0 w 480"/>
                <a:gd name="T10" fmla="*/ 0 h 88"/>
                <a:gd name="T11" fmla="*/ 480 w 480"/>
                <a:gd name="T12" fmla="*/ 88 h 88"/>
              </a:gdLst>
              <a:ahLst/>
              <a:cxnLst>
                <a:cxn ang="T6">
                  <a:pos x="T0" y="T1"/>
                </a:cxn>
                <a:cxn ang="T7">
                  <a:pos x="T2" y="T3"/>
                </a:cxn>
                <a:cxn ang="T8">
                  <a:pos x="T4" y="T5"/>
                </a:cxn>
              </a:cxnLst>
              <a:rect l="T9" t="T10" r="T11" b="T12"/>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xtLst>
              <a:ext uri="{909E8E84-426E-40dd-AFC4-6F175D3DCCD1}">
                <a14:hiddenFill xmlns="" xmlns:a14="http://schemas.microsoft.com/office/drawing/2010/main">
                  <a:solidFill>
                    <a:srgbClr val="FFFFFF"/>
                  </a:solidFill>
                </a14:hiddenFill>
              </a:ext>
            </a:extLst>
          </p:spPr>
          <p:txBody>
            <a:bodyPr wrap="none"/>
            <a:lstStyle/>
            <a:p>
              <a:endParaRPr lang="en-US"/>
            </a:p>
          </p:txBody>
        </p:sp>
        <p:sp>
          <p:nvSpPr>
            <p:cNvPr id="11316" name="Freeform 154"/>
            <p:cNvSpPr>
              <a:spLocks/>
            </p:cNvSpPr>
            <p:nvPr/>
          </p:nvSpPr>
          <p:spPr bwMode="auto">
            <a:xfrm rot="10800000">
              <a:off x="6096000" y="5637213"/>
              <a:ext cx="762000" cy="139700"/>
            </a:xfrm>
            <a:custGeom>
              <a:avLst/>
              <a:gdLst>
                <a:gd name="T0" fmla="*/ 0 w 480"/>
                <a:gd name="T1" fmla="*/ 138113 h 88"/>
                <a:gd name="T2" fmla="*/ 376238 w 480"/>
                <a:gd name="T3" fmla="*/ 0 h 88"/>
                <a:gd name="T4" fmla="*/ 762000 w 480"/>
                <a:gd name="T5" fmla="*/ 139700 h 88"/>
                <a:gd name="T6" fmla="*/ 0 60000 65536"/>
                <a:gd name="T7" fmla="*/ 0 60000 65536"/>
                <a:gd name="T8" fmla="*/ 0 60000 65536"/>
                <a:gd name="T9" fmla="*/ 0 w 480"/>
                <a:gd name="T10" fmla="*/ 0 h 88"/>
                <a:gd name="T11" fmla="*/ 480 w 480"/>
                <a:gd name="T12" fmla="*/ 88 h 88"/>
              </a:gdLst>
              <a:ahLst/>
              <a:cxnLst>
                <a:cxn ang="T6">
                  <a:pos x="T0" y="T1"/>
                </a:cxn>
                <a:cxn ang="T7">
                  <a:pos x="T2" y="T3"/>
                </a:cxn>
                <a:cxn ang="T8">
                  <a:pos x="T4" y="T5"/>
                </a:cxn>
              </a:cxnLst>
              <a:rect l="T9" t="T10" r="T11" b="T12"/>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xtLst>
              <a:ext uri="{909E8E84-426E-40dd-AFC4-6F175D3DCCD1}">
                <a14:hiddenFill xmlns="" xmlns:a14="http://schemas.microsoft.com/office/drawing/2010/main">
                  <a:solidFill>
                    <a:srgbClr val="FFFFFF"/>
                  </a:solidFill>
                </a14:hiddenFill>
              </a:ext>
            </a:extLst>
          </p:spPr>
          <p:txBody>
            <a:bodyPr wrap="none"/>
            <a:lstStyle/>
            <a:p>
              <a:endParaRPr lang="en-US"/>
            </a:p>
          </p:txBody>
        </p:sp>
        <p:sp>
          <p:nvSpPr>
            <p:cNvPr id="11317" name="Freeform 156"/>
            <p:cNvSpPr>
              <a:spLocks/>
            </p:cNvSpPr>
            <p:nvPr/>
          </p:nvSpPr>
          <p:spPr bwMode="auto">
            <a:xfrm>
              <a:off x="4041776" y="5637213"/>
              <a:ext cx="149225" cy="457200"/>
            </a:xfrm>
            <a:custGeom>
              <a:avLst/>
              <a:gdLst>
                <a:gd name="T0" fmla="*/ 64758 w 106"/>
                <a:gd name="T1" fmla="*/ 0 h 348"/>
                <a:gd name="T2" fmla="*/ 14078 w 106"/>
                <a:gd name="T3" fmla="*/ 244366 h 348"/>
                <a:gd name="T4" fmla="*/ 149225 w 106"/>
                <a:gd name="T5" fmla="*/ 457200 h 348"/>
                <a:gd name="T6" fmla="*/ 0 60000 65536"/>
                <a:gd name="T7" fmla="*/ 0 60000 65536"/>
                <a:gd name="T8" fmla="*/ 0 60000 65536"/>
                <a:gd name="T9" fmla="*/ 0 w 106"/>
                <a:gd name="T10" fmla="*/ 0 h 348"/>
                <a:gd name="T11" fmla="*/ 106 w 106"/>
                <a:gd name="T12" fmla="*/ 348 h 348"/>
              </a:gdLst>
              <a:ahLst/>
              <a:cxnLst>
                <a:cxn ang="T6">
                  <a:pos x="T0" y="T1"/>
                </a:cxn>
                <a:cxn ang="T7">
                  <a:pos x="T2" y="T3"/>
                </a:cxn>
                <a:cxn ang="T8">
                  <a:pos x="T4" y="T5"/>
                </a:cxn>
              </a:cxnLst>
              <a:rect l="T9" t="T10" r="T11" b="T12"/>
              <a:pathLst>
                <a:path w="106" h="348">
                  <a:moveTo>
                    <a:pt x="46" y="0"/>
                  </a:moveTo>
                  <a:cubicBezTo>
                    <a:pt x="40" y="31"/>
                    <a:pt x="0" y="128"/>
                    <a:pt x="10" y="186"/>
                  </a:cubicBezTo>
                  <a:cubicBezTo>
                    <a:pt x="20" y="244"/>
                    <a:pt x="86" y="314"/>
                    <a:pt x="106" y="348"/>
                  </a:cubicBezTo>
                </a:path>
              </a:pathLst>
            </a:custGeom>
            <a:noFill/>
            <a:ln w="19050" cmpd="sng">
              <a:solidFill>
                <a:schemeClr val="tx2"/>
              </a:solidFill>
              <a:round/>
              <a:headEnd type="oval" w="sm" len="sm"/>
              <a:tailEnd type="triangle" w="sm" len="lg"/>
            </a:ln>
            <a:extLst>
              <a:ext uri="{909E8E84-426E-40dd-AFC4-6F175D3DCCD1}">
                <a14:hiddenFill xmlns="" xmlns:a14="http://schemas.microsoft.com/office/drawing/2010/main">
                  <a:solidFill>
                    <a:srgbClr val="FFFFFF"/>
                  </a:solidFill>
                </a14:hiddenFill>
              </a:ext>
            </a:extLst>
          </p:spPr>
          <p:txBody>
            <a:bodyPr wrap="none"/>
            <a:lstStyle/>
            <a:p>
              <a:endParaRPr lang="en-US"/>
            </a:p>
          </p:txBody>
        </p:sp>
        <p:sp>
          <p:nvSpPr>
            <p:cNvPr id="11318" name="Freeform 157"/>
            <p:cNvSpPr>
              <a:spLocks/>
            </p:cNvSpPr>
            <p:nvPr/>
          </p:nvSpPr>
          <p:spPr bwMode="auto">
            <a:xfrm>
              <a:off x="5562601" y="5637213"/>
              <a:ext cx="149225" cy="457200"/>
            </a:xfrm>
            <a:custGeom>
              <a:avLst/>
              <a:gdLst>
                <a:gd name="T0" fmla="*/ 64758 w 106"/>
                <a:gd name="T1" fmla="*/ 0 h 348"/>
                <a:gd name="T2" fmla="*/ 14078 w 106"/>
                <a:gd name="T3" fmla="*/ 244366 h 348"/>
                <a:gd name="T4" fmla="*/ 149225 w 106"/>
                <a:gd name="T5" fmla="*/ 457200 h 348"/>
                <a:gd name="T6" fmla="*/ 0 60000 65536"/>
                <a:gd name="T7" fmla="*/ 0 60000 65536"/>
                <a:gd name="T8" fmla="*/ 0 60000 65536"/>
                <a:gd name="T9" fmla="*/ 0 w 106"/>
                <a:gd name="T10" fmla="*/ 0 h 348"/>
                <a:gd name="T11" fmla="*/ 106 w 106"/>
                <a:gd name="T12" fmla="*/ 348 h 348"/>
              </a:gdLst>
              <a:ahLst/>
              <a:cxnLst>
                <a:cxn ang="T6">
                  <a:pos x="T0" y="T1"/>
                </a:cxn>
                <a:cxn ang="T7">
                  <a:pos x="T2" y="T3"/>
                </a:cxn>
                <a:cxn ang="T8">
                  <a:pos x="T4" y="T5"/>
                </a:cxn>
              </a:cxnLst>
              <a:rect l="T9" t="T10" r="T11" b="T12"/>
              <a:pathLst>
                <a:path w="106" h="348">
                  <a:moveTo>
                    <a:pt x="46" y="0"/>
                  </a:moveTo>
                  <a:cubicBezTo>
                    <a:pt x="40" y="31"/>
                    <a:pt x="0" y="128"/>
                    <a:pt x="10" y="186"/>
                  </a:cubicBezTo>
                  <a:cubicBezTo>
                    <a:pt x="20" y="244"/>
                    <a:pt x="86" y="314"/>
                    <a:pt x="106" y="348"/>
                  </a:cubicBezTo>
                </a:path>
              </a:pathLst>
            </a:custGeom>
            <a:noFill/>
            <a:ln w="19050" cmpd="sng">
              <a:solidFill>
                <a:schemeClr val="tx2"/>
              </a:solidFill>
              <a:round/>
              <a:headEnd type="oval" w="sm" len="sm"/>
              <a:tailEnd type="triangle" w="sm" len="lg"/>
            </a:ln>
            <a:extLst>
              <a:ext uri="{909E8E84-426E-40dd-AFC4-6F175D3DCCD1}">
                <a14:hiddenFill xmlns="" xmlns:a14="http://schemas.microsoft.com/office/drawing/2010/main">
                  <a:solidFill>
                    <a:srgbClr val="FFFFFF"/>
                  </a:solidFill>
                </a14:hiddenFill>
              </a:ext>
            </a:extLst>
          </p:spPr>
          <p:txBody>
            <a:bodyPr wrap="none"/>
            <a:lstStyle/>
            <a:p>
              <a:endParaRPr lang="en-US"/>
            </a:p>
          </p:txBody>
        </p:sp>
        <p:sp>
          <p:nvSpPr>
            <p:cNvPr id="11319" name="Freeform 158"/>
            <p:cNvSpPr>
              <a:spLocks/>
            </p:cNvSpPr>
            <p:nvPr/>
          </p:nvSpPr>
          <p:spPr bwMode="auto">
            <a:xfrm>
              <a:off x="7083426" y="5637213"/>
              <a:ext cx="149225" cy="457200"/>
            </a:xfrm>
            <a:custGeom>
              <a:avLst/>
              <a:gdLst>
                <a:gd name="T0" fmla="*/ 64758 w 106"/>
                <a:gd name="T1" fmla="*/ 0 h 348"/>
                <a:gd name="T2" fmla="*/ 14078 w 106"/>
                <a:gd name="T3" fmla="*/ 244366 h 348"/>
                <a:gd name="T4" fmla="*/ 149225 w 106"/>
                <a:gd name="T5" fmla="*/ 457200 h 348"/>
                <a:gd name="T6" fmla="*/ 0 60000 65536"/>
                <a:gd name="T7" fmla="*/ 0 60000 65536"/>
                <a:gd name="T8" fmla="*/ 0 60000 65536"/>
                <a:gd name="T9" fmla="*/ 0 w 106"/>
                <a:gd name="T10" fmla="*/ 0 h 348"/>
                <a:gd name="T11" fmla="*/ 106 w 106"/>
                <a:gd name="T12" fmla="*/ 348 h 348"/>
              </a:gdLst>
              <a:ahLst/>
              <a:cxnLst>
                <a:cxn ang="T6">
                  <a:pos x="T0" y="T1"/>
                </a:cxn>
                <a:cxn ang="T7">
                  <a:pos x="T2" y="T3"/>
                </a:cxn>
                <a:cxn ang="T8">
                  <a:pos x="T4" y="T5"/>
                </a:cxn>
              </a:cxnLst>
              <a:rect l="T9" t="T10" r="T11" b="T12"/>
              <a:pathLst>
                <a:path w="106" h="348">
                  <a:moveTo>
                    <a:pt x="46" y="0"/>
                  </a:moveTo>
                  <a:cubicBezTo>
                    <a:pt x="40" y="31"/>
                    <a:pt x="0" y="128"/>
                    <a:pt x="10" y="186"/>
                  </a:cubicBezTo>
                  <a:cubicBezTo>
                    <a:pt x="20" y="244"/>
                    <a:pt x="86" y="314"/>
                    <a:pt x="106" y="348"/>
                  </a:cubicBezTo>
                </a:path>
              </a:pathLst>
            </a:custGeom>
            <a:noFill/>
            <a:ln w="19050" cmpd="sng">
              <a:solidFill>
                <a:schemeClr val="tx2"/>
              </a:solidFill>
              <a:round/>
              <a:headEnd type="oval" w="sm" len="sm"/>
              <a:tailEnd type="triangle" w="sm" len="lg"/>
            </a:ln>
            <a:extLst>
              <a:ext uri="{909E8E84-426E-40dd-AFC4-6F175D3DCCD1}">
                <a14:hiddenFill xmlns="" xmlns:a14="http://schemas.microsoft.com/office/drawing/2010/main">
                  <a:solidFill>
                    <a:srgbClr val="FFFFFF"/>
                  </a:solidFill>
                </a14:hiddenFill>
              </a:ext>
            </a:extLst>
          </p:spPr>
          <p:txBody>
            <a:bodyPr wrap="none"/>
            <a:lstStyle/>
            <a:p>
              <a:endParaRPr lang="en-US"/>
            </a:p>
          </p:txBody>
        </p:sp>
        <p:sp>
          <p:nvSpPr>
            <p:cNvPr id="11320" name="Rectangle 160"/>
            <p:cNvSpPr>
              <a:spLocks noChangeArrowheads="1"/>
            </p:cNvSpPr>
            <p:nvPr/>
          </p:nvSpPr>
          <p:spPr bwMode="auto">
            <a:xfrm>
              <a:off x="8229600" y="5499100"/>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1321" name="Rectangle 161"/>
            <p:cNvSpPr>
              <a:spLocks noChangeArrowheads="1"/>
            </p:cNvSpPr>
            <p:nvPr/>
          </p:nvSpPr>
          <p:spPr bwMode="auto">
            <a:xfrm>
              <a:off x="2743200" y="5484813"/>
              <a:ext cx="304800" cy="304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1322" name="Freeform 164"/>
            <p:cNvSpPr>
              <a:spLocks/>
            </p:cNvSpPr>
            <p:nvPr/>
          </p:nvSpPr>
          <p:spPr bwMode="auto">
            <a:xfrm>
              <a:off x="2895600" y="5484813"/>
              <a:ext cx="762000" cy="139700"/>
            </a:xfrm>
            <a:custGeom>
              <a:avLst/>
              <a:gdLst>
                <a:gd name="T0" fmla="*/ 0 w 480"/>
                <a:gd name="T1" fmla="*/ 138113 h 88"/>
                <a:gd name="T2" fmla="*/ 376238 w 480"/>
                <a:gd name="T3" fmla="*/ 0 h 88"/>
                <a:gd name="T4" fmla="*/ 762000 w 480"/>
                <a:gd name="T5" fmla="*/ 139700 h 88"/>
                <a:gd name="T6" fmla="*/ 0 60000 65536"/>
                <a:gd name="T7" fmla="*/ 0 60000 65536"/>
                <a:gd name="T8" fmla="*/ 0 60000 65536"/>
                <a:gd name="T9" fmla="*/ 0 w 480"/>
                <a:gd name="T10" fmla="*/ 0 h 88"/>
                <a:gd name="T11" fmla="*/ 480 w 480"/>
                <a:gd name="T12" fmla="*/ 88 h 88"/>
              </a:gdLst>
              <a:ahLst/>
              <a:cxnLst>
                <a:cxn ang="T6">
                  <a:pos x="T0" y="T1"/>
                </a:cxn>
                <a:cxn ang="T7">
                  <a:pos x="T2" y="T3"/>
                </a:cxn>
                <a:cxn ang="T8">
                  <a:pos x="T4" y="T5"/>
                </a:cxn>
              </a:cxnLst>
              <a:rect l="T9" t="T10" r="T11" b="T12"/>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xtLst>
              <a:ext uri="{909E8E84-426E-40dd-AFC4-6F175D3DCCD1}">
                <a14:hiddenFill xmlns="" xmlns:a14="http://schemas.microsoft.com/office/drawing/2010/main">
                  <a:solidFill>
                    <a:srgbClr val="FFFFFF"/>
                  </a:solidFill>
                </a14:hiddenFill>
              </a:ext>
            </a:extLst>
          </p:spPr>
          <p:txBody>
            <a:bodyPr wrap="none"/>
            <a:lstStyle/>
            <a:p>
              <a:endParaRPr lang="en-US"/>
            </a:p>
          </p:txBody>
        </p:sp>
        <p:sp>
          <p:nvSpPr>
            <p:cNvPr id="11323" name="Freeform 165"/>
            <p:cNvSpPr>
              <a:spLocks/>
            </p:cNvSpPr>
            <p:nvPr/>
          </p:nvSpPr>
          <p:spPr bwMode="auto">
            <a:xfrm rot="10800000">
              <a:off x="3048000" y="5637213"/>
              <a:ext cx="762000" cy="139700"/>
            </a:xfrm>
            <a:custGeom>
              <a:avLst/>
              <a:gdLst>
                <a:gd name="T0" fmla="*/ 0 w 480"/>
                <a:gd name="T1" fmla="*/ 138113 h 88"/>
                <a:gd name="T2" fmla="*/ 376238 w 480"/>
                <a:gd name="T3" fmla="*/ 0 h 88"/>
                <a:gd name="T4" fmla="*/ 762000 w 480"/>
                <a:gd name="T5" fmla="*/ 139700 h 88"/>
                <a:gd name="T6" fmla="*/ 0 60000 65536"/>
                <a:gd name="T7" fmla="*/ 0 60000 65536"/>
                <a:gd name="T8" fmla="*/ 0 60000 65536"/>
                <a:gd name="T9" fmla="*/ 0 w 480"/>
                <a:gd name="T10" fmla="*/ 0 h 88"/>
                <a:gd name="T11" fmla="*/ 480 w 480"/>
                <a:gd name="T12" fmla="*/ 88 h 88"/>
              </a:gdLst>
              <a:ahLst/>
              <a:cxnLst>
                <a:cxn ang="T6">
                  <a:pos x="T0" y="T1"/>
                </a:cxn>
                <a:cxn ang="T7">
                  <a:pos x="T2" y="T3"/>
                </a:cxn>
                <a:cxn ang="T8">
                  <a:pos x="T4" y="T5"/>
                </a:cxn>
              </a:cxnLst>
              <a:rect l="T9" t="T10" r="T11" b="T12"/>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xtLst>
              <a:ext uri="{909E8E84-426E-40dd-AFC4-6F175D3DCCD1}">
                <a14:hiddenFill xmlns="" xmlns:a14="http://schemas.microsoft.com/office/drawing/2010/main">
                  <a:solidFill>
                    <a:srgbClr val="FFFFFF"/>
                  </a:solidFill>
                </a14:hiddenFill>
              </a:ext>
            </a:extLst>
          </p:spPr>
          <p:txBody>
            <a:bodyPr wrap="none"/>
            <a:lstStyle/>
            <a:p>
              <a:endParaRPr lang="en-US"/>
            </a:p>
          </p:txBody>
        </p:sp>
        <p:sp>
          <p:nvSpPr>
            <p:cNvPr id="11324" name="Text Box 166"/>
            <p:cNvSpPr txBox="1">
              <a:spLocks noChangeArrowheads="1"/>
            </p:cNvSpPr>
            <p:nvPr/>
          </p:nvSpPr>
          <p:spPr bwMode="auto">
            <a:xfrm>
              <a:off x="4191001" y="5865813"/>
              <a:ext cx="3667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US">
                  <a:solidFill>
                    <a:schemeClr val="tx2"/>
                  </a:solidFill>
                </a:rPr>
                <a:t>A</a:t>
              </a:r>
            </a:p>
          </p:txBody>
        </p:sp>
        <p:sp>
          <p:nvSpPr>
            <p:cNvPr id="11325" name="Text Box 167"/>
            <p:cNvSpPr txBox="1">
              <a:spLocks noChangeArrowheads="1"/>
            </p:cNvSpPr>
            <p:nvPr/>
          </p:nvSpPr>
          <p:spPr bwMode="auto">
            <a:xfrm>
              <a:off x="5715001" y="5865813"/>
              <a:ext cx="3667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US">
                  <a:solidFill>
                    <a:schemeClr val="tx2"/>
                  </a:solidFill>
                </a:rPr>
                <a:t>B</a:t>
              </a:r>
            </a:p>
          </p:txBody>
        </p:sp>
        <p:sp>
          <p:nvSpPr>
            <p:cNvPr id="11326" name="Text Box 168"/>
            <p:cNvSpPr txBox="1">
              <a:spLocks noChangeArrowheads="1"/>
            </p:cNvSpPr>
            <p:nvPr/>
          </p:nvSpPr>
          <p:spPr bwMode="auto">
            <a:xfrm>
              <a:off x="7239001" y="5865813"/>
              <a:ext cx="3667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US">
                  <a:solidFill>
                    <a:schemeClr val="tx2"/>
                  </a:solidFill>
                </a:rPr>
                <a:t>C</a:t>
              </a:r>
            </a:p>
          </p:txBody>
        </p:sp>
        <p:sp>
          <p:nvSpPr>
            <p:cNvPr id="11327" name="Freeform 171"/>
            <p:cNvSpPr>
              <a:spLocks/>
            </p:cNvSpPr>
            <p:nvPr/>
          </p:nvSpPr>
          <p:spPr bwMode="auto">
            <a:xfrm>
              <a:off x="7467600" y="5500688"/>
              <a:ext cx="762000" cy="139700"/>
            </a:xfrm>
            <a:custGeom>
              <a:avLst/>
              <a:gdLst>
                <a:gd name="T0" fmla="*/ 0 w 480"/>
                <a:gd name="T1" fmla="*/ 138113 h 88"/>
                <a:gd name="T2" fmla="*/ 376238 w 480"/>
                <a:gd name="T3" fmla="*/ 0 h 88"/>
                <a:gd name="T4" fmla="*/ 762000 w 480"/>
                <a:gd name="T5" fmla="*/ 139700 h 88"/>
                <a:gd name="T6" fmla="*/ 0 60000 65536"/>
                <a:gd name="T7" fmla="*/ 0 60000 65536"/>
                <a:gd name="T8" fmla="*/ 0 60000 65536"/>
                <a:gd name="T9" fmla="*/ 0 w 480"/>
                <a:gd name="T10" fmla="*/ 0 h 88"/>
                <a:gd name="T11" fmla="*/ 480 w 480"/>
                <a:gd name="T12" fmla="*/ 88 h 88"/>
              </a:gdLst>
              <a:ahLst/>
              <a:cxnLst>
                <a:cxn ang="T6">
                  <a:pos x="T0" y="T1"/>
                </a:cxn>
                <a:cxn ang="T7">
                  <a:pos x="T2" y="T3"/>
                </a:cxn>
                <a:cxn ang="T8">
                  <a:pos x="T4" y="T5"/>
                </a:cxn>
              </a:cxnLst>
              <a:rect l="T9" t="T10" r="T11" b="T12"/>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xtLst>
              <a:ext uri="{909E8E84-426E-40dd-AFC4-6F175D3DCCD1}">
                <a14:hiddenFill xmlns="" xmlns:a14="http://schemas.microsoft.com/office/drawing/2010/main">
                  <a:solidFill>
                    <a:srgbClr val="FFFFFF"/>
                  </a:solidFill>
                </a14:hiddenFill>
              </a:ext>
            </a:extLst>
          </p:spPr>
          <p:txBody>
            <a:bodyPr wrap="none"/>
            <a:lstStyle/>
            <a:p>
              <a:endParaRPr lang="en-US"/>
            </a:p>
          </p:txBody>
        </p:sp>
        <p:sp>
          <p:nvSpPr>
            <p:cNvPr id="11328" name="Freeform 172"/>
            <p:cNvSpPr>
              <a:spLocks/>
            </p:cNvSpPr>
            <p:nvPr/>
          </p:nvSpPr>
          <p:spPr bwMode="auto">
            <a:xfrm rot="10800000">
              <a:off x="7620000" y="5638800"/>
              <a:ext cx="762000" cy="139700"/>
            </a:xfrm>
            <a:custGeom>
              <a:avLst/>
              <a:gdLst>
                <a:gd name="T0" fmla="*/ 0 w 480"/>
                <a:gd name="T1" fmla="*/ 138113 h 88"/>
                <a:gd name="T2" fmla="*/ 376238 w 480"/>
                <a:gd name="T3" fmla="*/ 0 h 88"/>
                <a:gd name="T4" fmla="*/ 762000 w 480"/>
                <a:gd name="T5" fmla="*/ 139700 h 88"/>
                <a:gd name="T6" fmla="*/ 0 60000 65536"/>
                <a:gd name="T7" fmla="*/ 0 60000 65536"/>
                <a:gd name="T8" fmla="*/ 0 60000 65536"/>
                <a:gd name="T9" fmla="*/ 0 w 480"/>
                <a:gd name="T10" fmla="*/ 0 h 88"/>
                <a:gd name="T11" fmla="*/ 480 w 480"/>
                <a:gd name="T12" fmla="*/ 88 h 88"/>
              </a:gdLst>
              <a:ahLst/>
              <a:cxnLst>
                <a:cxn ang="T6">
                  <a:pos x="T0" y="T1"/>
                </a:cxn>
                <a:cxn ang="T7">
                  <a:pos x="T2" y="T3"/>
                </a:cxn>
                <a:cxn ang="T8">
                  <a:pos x="T4" y="T5"/>
                </a:cxn>
              </a:cxnLst>
              <a:rect l="T9" t="T10" r="T11" b="T12"/>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xtLst>
              <a:ext uri="{909E8E84-426E-40dd-AFC4-6F175D3DCCD1}">
                <a14:hiddenFill xmlns="" xmlns:a14="http://schemas.microsoft.com/office/drawing/2010/main">
                  <a:solidFill>
                    <a:srgbClr val="FFFFFF"/>
                  </a:solidFill>
                </a14:hiddenFill>
              </a:ext>
            </a:extLst>
          </p:spPr>
          <p:txBody>
            <a:bodyPr wrap="none"/>
            <a:lstStyle/>
            <a:p>
              <a:endParaRPr lang="en-US"/>
            </a:p>
          </p:txBody>
        </p:sp>
      </p:grpSp>
    </p:spTree>
    <p:extLst>
      <p:ext uri="{BB962C8B-B14F-4D97-AF65-F5344CB8AC3E}">
        <p14:creationId xmlns:p14="http://schemas.microsoft.com/office/powerpoint/2010/main" val="30635729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a:t>
            </a:r>
            <a:endParaRPr lang="en-US" dirty="0"/>
          </a:p>
        </p:txBody>
      </p:sp>
      <p:sp>
        <p:nvSpPr>
          <p:cNvPr id="3" name="Content Placeholder 2"/>
          <p:cNvSpPr>
            <a:spLocks noGrp="1"/>
          </p:cNvSpPr>
          <p:nvPr>
            <p:ph idx="1"/>
          </p:nvPr>
        </p:nvSpPr>
        <p:spPr/>
        <p:txBody>
          <a:bodyPr/>
          <a:lstStyle/>
          <a:p>
            <a:r>
              <a:rPr lang="en-US" dirty="0" smtClean="0"/>
              <a:t>Write an algorithm for finding the middle node of a doubly linked-list</a:t>
            </a:r>
          </a:p>
          <a:p>
            <a:pPr lvl="1"/>
            <a:r>
              <a:rPr lang="en-US" dirty="0" smtClean="0"/>
              <a:t>With access to a method </a:t>
            </a:r>
            <a:r>
              <a:rPr lang="en-US" dirty="0" smtClean="0">
                <a:latin typeface="Courier New" panose="02070309020205020404" pitchFamily="49" charset="0"/>
                <a:cs typeface="Courier New" panose="02070309020205020404" pitchFamily="49" charset="0"/>
              </a:rPr>
              <a:t>size()</a:t>
            </a:r>
          </a:p>
          <a:p>
            <a:pPr lvl="1"/>
            <a:r>
              <a:rPr lang="en-US" dirty="0" smtClean="0"/>
              <a:t>Without access to a method </a:t>
            </a:r>
            <a:r>
              <a:rPr lang="en-US" dirty="0" smtClean="0">
                <a:latin typeface="Courier New" panose="02070309020205020404" pitchFamily="49" charset="0"/>
                <a:cs typeface="Courier New" panose="02070309020205020404" pitchFamily="49" charset="0"/>
              </a:rPr>
              <a:t>size()</a:t>
            </a:r>
            <a:endParaRPr 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9228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Two major patterns of data storage</a:t>
            </a:r>
          </a:p>
          <a:p>
            <a:pPr lvl="1"/>
            <a:r>
              <a:rPr lang="en-US" dirty="0" smtClean="0"/>
              <a:t>Consecutive memory – localized, through arrays or objects</a:t>
            </a:r>
          </a:p>
          <a:p>
            <a:pPr lvl="1"/>
            <a:r>
              <a:rPr lang="en-US" dirty="0" smtClean="0"/>
              <a:t>Linked memory – not localized, through linked objects</a:t>
            </a:r>
            <a:endParaRPr lang="en-US" dirty="0"/>
          </a:p>
        </p:txBody>
      </p:sp>
    </p:spTree>
    <p:extLst>
      <p:ext uri="{BB962C8B-B14F-4D97-AF65-F5344CB8AC3E}">
        <p14:creationId xmlns:p14="http://schemas.microsoft.com/office/powerpoint/2010/main" val="4184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 science</a:t>
            </a:r>
            <a:endParaRPr lang="en-US" dirty="0"/>
          </a:p>
        </p:txBody>
      </p:sp>
      <p:sp>
        <p:nvSpPr>
          <p:cNvPr id="3" name="Content Placeholder 2"/>
          <p:cNvSpPr>
            <a:spLocks noGrp="1"/>
          </p:cNvSpPr>
          <p:nvPr>
            <p:ph idx="1"/>
          </p:nvPr>
        </p:nvSpPr>
        <p:spPr>
          <a:xfrm>
            <a:off x="1141412" y="2249486"/>
            <a:ext cx="9905999" cy="4608513"/>
          </a:xfrm>
        </p:spPr>
        <p:txBody>
          <a:bodyPr>
            <a:normAutofit lnSpcReduction="10000"/>
          </a:bodyPr>
          <a:lstStyle/>
          <a:p>
            <a:r>
              <a:rPr lang="en-US" dirty="0" smtClean="0"/>
              <a:t>Study of algorithms</a:t>
            </a:r>
          </a:p>
          <a:p>
            <a:r>
              <a:rPr lang="en-US" dirty="0" smtClean="0"/>
              <a:t>Study of computing tools</a:t>
            </a:r>
          </a:p>
          <a:p>
            <a:r>
              <a:rPr lang="en-US" dirty="0" smtClean="0"/>
              <a:t>It is not just:</a:t>
            </a:r>
          </a:p>
          <a:p>
            <a:pPr lvl="1"/>
            <a:r>
              <a:rPr lang="en-US" dirty="0" smtClean="0"/>
              <a:t>Programming</a:t>
            </a:r>
          </a:p>
          <a:p>
            <a:pPr lvl="1"/>
            <a:r>
              <a:rPr lang="en-US" dirty="0" smtClean="0"/>
              <a:t>Electronics</a:t>
            </a:r>
          </a:p>
          <a:p>
            <a:pPr lvl="1"/>
            <a:r>
              <a:rPr lang="en-US" dirty="0" smtClean="0"/>
              <a:t>Etc.</a:t>
            </a:r>
          </a:p>
          <a:p>
            <a:r>
              <a:rPr lang="en-US" dirty="0" smtClean="0"/>
              <a:t>In this class, we formalize this study of </a:t>
            </a:r>
            <a:br>
              <a:rPr lang="en-US" dirty="0" smtClean="0"/>
            </a:br>
            <a:r>
              <a:rPr lang="en-US" dirty="0" smtClean="0"/>
              <a:t>algorithms through the basics of data </a:t>
            </a:r>
            <a:br>
              <a:rPr lang="en-US" dirty="0" smtClean="0"/>
            </a:br>
            <a:r>
              <a:rPr lang="en-US" dirty="0" smtClean="0"/>
              <a:t>structures – a bread-and-butter </a:t>
            </a:r>
            <a:br>
              <a:rPr lang="en-US" dirty="0" smtClean="0"/>
            </a:br>
            <a:r>
              <a:rPr lang="en-US" dirty="0" smtClean="0"/>
              <a:t>component of almost all algorithms</a:t>
            </a:r>
            <a:endParaRPr lang="en-US" dirty="0"/>
          </a:p>
        </p:txBody>
      </p:sp>
      <p:graphicFrame>
        <p:nvGraphicFramePr>
          <p:cNvPr id="4" name="Diagram 3"/>
          <p:cNvGraphicFramePr/>
          <p:nvPr>
            <p:extLst>
              <p:ext uri="{D42A27DB-BD31-4B8C-83A1-F6EECF244321}">
                <p14:modId xmlns:p14="http://schemas.microsoft.com/office/powerpoint/2010/main" val="358751480"/>
              </p:ext>
            </p:extLst>
          </p:nvPr>
        </p:nvGraphicFramePr>
        <p:xfrm>
          <a:off x="3810690" y="1864466"/>
          <a:ext cx="7090729" cy="47689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Welcome To The Snoville Bakery "/>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52537" y="1785355"/>
            <a:ext cx="255270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cdn.xl.thumbs.canstockphoto.com/canstock9996326.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38299" y="3396456"/>
            <a:ext cx="1781175" cy="17049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clipartkid.com/images/259/cake-clip-art-cake-pictures-X8cUNO-clipart.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42629" y="5322253"/>
            <a:ext cx="1372514"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940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lstStyle/>
          <a:p>
            <a:r>
              <a:rPr lang="en-US" smtClean="0"/>
              <a:t>Pseudocode</a:t>
            </a:r>
            <a:endParaRPr lang="en-US"/>
          </a:p>
        </p:txBody>
      </p:sp>
      <p:sp>
        <p:nvSpPr>
          <p:cNvPr id="15364" name="Rectangle 3" descr="Rectangle: Click to edit Master text styles&#10;Second level&#10;Third level&#10;Fourth level&#10;Fifth level"/>
          <p:cNvSpPr>
            <a:spLocks noGrp="1" noChangeArrowheads="1"/>
          </p:cNvSpPr>
          <p:nvPr>
            <p:ph sz="half" idx="1"/>
          </p:nvPr>
        </p:nvSpPr>
        <p:spPr/>
        <p:txBody>
          <a:bodyPr>
            <a:normAutofit fontScale="92500" lnSpcReduction="20000"/>
          </a:bodyPr>
          <a:lstStyle/>
          <a:p>
            <a:r>
              <a:rPr lang="en-US" dirty="0" smtClean="0"/>
              <a:t>High-level description of an algorithm</a:t>
            </a:r>
          </a:p>
          <a:p>
            <a:r>
              <a:rPr lang="en-US" dirty="0" smtClean="0"/>
              <a:t>More structured than English prose</a:t>
            </a:r>
          </a:p>
          <a:p>
            <a:r>
              <a:rPr lang="en-US" dirty="0" smtClean="0"/>
              <a:t>Less detailed than a program</a:t>
            </a:r>
          </a:p>
          <a:p>
            <a:r>
              <a:rPr lang="en-US" dirty="0" smtClean="0"/>
              <a:t>Preferred notation for describing algorithms</a:t>
            </a:r>
          </a:p>
          <a:p>
            <a:r>
              <a:rPr lang="en-US" dirty="0" smtClean="0"/>
              <a:t>Hides program design issues</a:t>
            </a:r>
            <a:endParaRPr lang="en-US" dirty="0"/>
          </a:p>
        </p:txBody>
      </p:sp>
      <mc:AlternateContent xmlns:mc="http://schemas.openxmlformats.org/markup-compatibility/2006" xmlns:a14="http://schemas.microsoft.com/office/drawing/2010/main">
        <mc:Choice Requires="a14">
          <p:sp>
            <p:nvSpPr>
              <p:cNvPr id="2" name="Content Placeholder 1"/>
              <p:cNvSpPr>
                <a:spLocks noGrp="1"/>
              </p:cNvSpPr>
              <p:nvPr>
                <p:ph sz="half" idx="2"/>
              </p:nvPr>
            </p:nvSpPr>
            <p:spPr/>
            <p:txBody>
              <a:bodyPr>
                <a:normAutofit fontScale="92500" lnSpcReduction="20000"/>
              </a:bodyPr>
              <a:lstStyle/>
              <a:p>
                <a:r>
                  <a:rPr lang="en-US" dirty="0" smtClean="0"/>
                  <a:t>Basic rundown</a:t>
                </a:r>
              </a:p>
              <a:p>
                <a:pPr lvl="1"/>
                <a:r>
                  <a:rPr lang="en-US" dirty="0" smtClean="0"/>
                  <a:t>Use common math notations</a:t>
                </a:r>
              </a:p>
              <a:p>
                <a:pPr lvl="1"/>
                <a:r>
                  <a:rPr lang="en-US" dirty="0" smtClean="0"/>
                  <a:t>Use </a:t>
                </a:r>
                <a14:m>
                  <m:oMath xmlns:m="http://schemas.openxmlformats.org/officeDocument/2006/math">
                    <m:r>
                      <a:rPr lang="en-US" b="0" i="1" smtClean="0">
                        <a:latin typeface="Cambria Math" panose="02040503050406030204" pitchFamily="18" charset="0"/>
                      </a:rPr>
                      <m:t>←</m:t>
                    </m:r>
                  </m:oMath>
                </a14:m>
                <a:r>
                  <a:rPr lang="en-US" dirty="0" smtClean="0"/>
                  <a:t> vs </a:t>
                </a:r>
                <a14:m>
                  <m:oMath xmlns:m="http://schemas.openxmlformats.org/officeDocument/2006/math">
                    <m:r>
                      <a:rPr lang="en-US" b="0" i="1" smtClean="0">
                        <a:latin typeface="Cambria Math" panose="02040503050406030204" pitchFamily="18" charset="0"/>
                      </a:rPr>
                      <m:t>=</m:t>
                    </m:r>
                  </m:oMath>
                </a14:m>
                <a:r>
                  <a:rPr lang="en-US" dirty="0" smtClean="0"/>
                  <a:t> for assignment</a:t>
                </a:r>
              </a:p>
              <a:p>
                <a:pPr lvl="1"/>
                <a:r>
                  <a:rPr lang="en-US" dirty="0" smtClean="0"/>
                  <a:t>Do not use (), {}, ;, etc.</a:t>
                </a:r>
              </a:p>
              <a:p>
                <a:pPr lvl="1"/>
                <a:r>
                  <a:rPr lang="en-US" dirty="0" smtClean="0"/>
                  <a:t>Let indenting denote scope</a:t>
                </a:r>
              </a:p>
              <a:p>
                <a:pPr lvl="1"/>
                <a:r>
                  <a:rPr lang="en-US" dirty="0" smtClean="0"/>
                  <a:t>Use objects and functions without having to define them</a:t>
                </a:r>
              </a:p>
              <a:p>
                <a:r>
                  <a:rPr lang="en-US" dirty="0" smtClean="0"/>
                  <a:t>Look at my website </a:t>
                </a:r>
                <a:r>
                  <a:rPr lang="en-US" dirty="0" err="1" smtClean="0"/>
                  <a:t>LaTex</a:t>
                </a:r>
                <a:r>
                  <a:rPr lang="en-US" dirty="0" smtClean="0"/>
                  <a:t> tutorial for more info</a:t>
                </a:r>
              </a:p>
            </p:txBody>
          </p:sp>
        </mc:Choice>
        <mc:Fallback xmlns="">
          <p:sp>
            <p:nvSpPr>
              <p:cNvPr id="2" name="Content Placeholder 1"/>
              <p:cNvSpPr>
                <a:spLocks noGrp="1" noRot="1" noChangeAspect="1" noMove="1" noResize="1" noEditPoints="1" noAdjustHandles="1" noChangeArrowheads="1" noChangeShapeType="1" noTextEdit="1"/>
              </p:cNvSpPr>
              <p:nvPr>
                <p:ph sz="half" idx="2"/>
              </p:nvPr>
            </p:nvSpPr>
            <p:spPr>
              <a:blipFill rotWithShape="0">
                <a:blip r:embed="rId2"/>
                <a:stretch>
                  <a:fillRect l="-2253" t="-3098"/>
                </a:stretch>
              </a:blipFill>
            </p:spPr>
            <p:txBody>
              <a:bodyPr/>
              <a:lstStyle/>
              <a:p>
                <a:r>
                  <a:rPr lang="en-US">
                    <a:noFill/>
                  </a:rPr>
                  <a:t> </a:t>
                </a:r>
              </a:p>
            </p:txBody>
          </p:sp>
        </mc:Fallback>
      </mc:AlternateContent>
      <p:sp>
        <p:nvSpPr>
          <p:cNvPr id="15365" name="Rectangle 6" descr="Rectangle: Click to edit Master text styles&#10;Second level&#10;Third level&#10;Fourth level&#10;Fifth level"/>
          <p:cNvSpPr>
            <a:spLocks noChangeArrowheads="1"/>
          </p:cNvSpPr>
          <p:nvPr/>
        </p:nvSpPr>
        <p:spPr bwMode="auto">
          <a:xfrm>
            <a:off x="2286000" y="5410200"/>
            <a:ext cx="38100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Clr>
                <a:schemeClr val="hlink"/>
              </a:buClr>
              <a:buSzPct val="110000"/>
            </a:pPr>
            <a:r>
              <a:rPr lang="en-US"/>
              <a:t>	</a:t>
            </a:r>
          </a:p>
        </p:txBody>
      </p:sp>
    </p:spTree>
    <p:extLst>
      <p:ext uri="{BB962C8B-B14F-4D97-AF65-F5344CB8AC3E}">
        <p14:creationId xmlns:p14="http://schemas.microsoft.com/office/powerpoint/2010/main" val="1966615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basic methods to store data from 150</a:t>
            </a:r>
            <a:endParaRPr lang="en-US" dirty="0"/>
          </a:p>
        </p:txBody>
      </p:sp>
      <p:sp>
        <p:nvSpPr>
          <p:cNvPr id="5" name="Content Placeholder 4"/>
          <p:cNvSpPr>
            <a:spLocks noGrp="1"/>
          </p:cNvSpPr>
          <p:nvPr>
            <p:ph idx="1"/>
          </p:nvPr>
        </p:nvSpPr>
        <p:spPr/>
        <p:txBody>
          <a:bodyPr/>
          <a:lstStyle/>
          <a:p>
            <a:pPr marL="457200" indent="-457200">
              <a:buFont typeface="+mj-lt"/>
              <a:buAutoNum type="arabicPeriod"/>
            </a:pPr>
            <a:r>
              <a:rPr lang="en-US" dirty="0" smtClean="0"/>
              <a:t>One variable per data element – does not associate data together and can be very verbose</a:t>
            </a:r>
          </a:p>
          <a:p>
            <a:pPr marL="457200" indent="-457200">
              <a:buFont typeface="+mj-lt"/>
              <a:buAutoNum type="arabicPeriod"/>
            </a:pPr>
            <a:r>
              <a:rPr lang="en-US" dirty="0" smtClean="0"/>
              <a:t>Arrays – group a large amount of data all of the same type</a:t>
            </a:r>
          </a:p>
          <a:p>
            <a:pPr marL="457200" indent="-457200">
              <a:buFont typeface="+mj-lt"/>
              <a:buAutoNum type="arabicPeriod"/>
            </a:pPr>
            <a:r>
              <a:rPr lang="en-US" dirty="0" smtClean="0"/>
              <a:t>Objects – group a large amount of data all of different types</a:t>
            </a:r>
            <a:endParaRPr lang="en-US" dirty="0"/>
          </a:p>
        </p:txBody>
      </p:sp>
    </p:spTree>
    <p:extLst>
      <p:ext uri="{BB962C8B-B14F-4D97-AF65-F5344CB8AC3E}">
        <p14:creationId xmlns:p14="http://schemas.microsoft.com/office/powerpoint/2010/main" val="3480192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1683834" y="5448301"/>
            <a:ext cx="9233210" cy="685800"/>
            <a:chOff x="1683834" y="5448301"/>
            <a:chExt cx="9233210" cy="685800"/>
          </a:xfrm>
        </p:grpSpPr>
        <p:cxnSp>
          <p:nvCxnSpPr>
            <p:cNvPr id="14" name="Straight Connector 13"/>
            <p:cNvCxnSpPr/>
            <p:nvPr/>
          </p:nvCxnSpPr>
          <p:spPr>
            <a:xfrm>
              <a:off x="1683834" y="5448301"/>
              <a:ext cx="923321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683834" y="6134101"/>
              <a:ext cx="923321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683834" y="5448301"/>
              <a:ext cx="0" cy="68580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US" dirty="0" smtClean="0"/>
              <a:t>Memory</a:t>
            </a:r>
            <a:endParaRPr lang="en-US" dirty="0"/>
          </a:p>
        </p:txBody>
      </p:sp>
      <p:sp>
        <p:nvSpPr>
          <p:cNvPr id="3" name="Content Placeholder 2"/>
          <p:cNvSpPr>
            <a:spLocks noGrp="1"/>
          </p:cNvSpPr>
          <p:nvPr>
            <p:ph idx="1"/>
          </p:nvPr>
        </p:nvSpPr>
        <p:spPr/>
        <p:txBody>
          <a:bodyPr/>
          <a:lstStyle/>
          <a:p>
            <a:r>
              <a:rPr lang="en-US" b="1" dirty="0" smtClean="0">
                <a:solidFill>
                  <a:schemeClr val="accent1"/>
                </a:solidFill>
              </a:rPr>
              <a:t>Memory</a:t>
            </a:r>
            <a:r>
              <a:rPr lang="en-US" dirty="0" smtClean="0"/>
              <a:t> is storage for data and programs</a:t>
            </a:r>
          </a:p>
          <a:p>
            <a:r>
              <a:rPr lang="en-US" dirty="0" smtClean="0"/>
              <a:t>We will pretend that memory is an infinitely long piece of </a:t>
            </a:r>
            <a:r>
              <a:rPr lang="en-US" b="1" dirty="0" smtClean="0">
                <a:solidFill>
                  <a:schemeClr val="accent1"/>
                </a:solidFill>
              </a:rPr>
              <a:t>tape</a:t>
            </a:r>
            <a:r>
              <a:rPr lang="en-US" dirty="0" smtClean="0"/>
              <a:t> separated into different </a:t>
            </a:r>
            <a:r>
              <a:rPr lang="en-US" b="1" dirty="0" smtClean="0">
                <a:solidFill>
                  <a:schemeClr val="accent1"/>
                </a:solidFill>
              </a:rPr>
              <a:t>cells</a:t>
            </a:r>
          </a:p>
          <a:p>
            <a:r>
              <a:rPr lang="en-US" dirty="0" smtClean="0"/>
              <a:t>Each cell has an </a:t>
            </a:r>
            <a:r>
              <a:rPr lang="en-US" b="1" dirty="0" smtClean="0">
                <a:solidFill>
                  <a:schemeClr val="accent1"/>
                </a:solidFill>
              </a:rPr>
              <a:t>address</a:t>
            </a:r>
            <a:r>
              <a:rPr lang="en-US" dirty="0" smtClean="0"/>
              <a:t>, i.e., a location, and a </a:t>
            </a:r>
            <a:r>
              <a:rPr lang="en-US" b="1" dirty="0" smtClean="0">
                <a:solidFill>
                  <a:schemeClr val="accent1"/>
                </a:solidFill>
              </a:rPr>
              <a:t>value</a:t>
            </a:r>
          </a:p>
          <a:p>
            <a:r>
              <a:rPr lang="en-US" dirty="0" smtClean="0"/>
              <a:t>In the computer these values are represented in </a:t>
            </a:r>
            <a:r>
              <a:rPr lang="en-US" b="1" dirty="0" smtClean="0">
                <a:solidFill>
                  <a:schemeClr val="accent1"/>
                </a:solidFill>
              </a:rPr>
              <a:t>binary</a:t>
            </a:r>
            <a:r>
              <a:rPr lang="en-US" dirty="0" smtClean="0"/>
              <a:t> (0s and 1s) and addresses are located in </a:t>
            </a:r>
            <a:r>
              <a:rPr lang="en-US" b="1" dirty="0" smtClean="0">
                <a:solidFill>
                  <a:schemeClr val="accent1"/>
                </a:solidFill>
              </a:rPr>
              <a:t>hexadecimal</a:t>
            </a:r>
            <a:r>
              <a:rPr lang="en-US" dirty="0" smtClean="0"/>
              <a:t> (base 16, 0x)</a:t>
            </a:r>
            <a:endParaRPr lang="en-US" dirty="0"/>
          </a:p>
        </p:txBody>
      </p:sp>
      <p:grpSp>
        <p:nvGrpSpPr>
          <p:cNvPr id="26" name="Group 25"/>
          <p:cNvGrpSpPr/>
          <p:nvPr/>
        </p:nvGrpSpPr>
        <p:grpSpPr>
          <a:xfrm>
            <a:off x="1293541" y="6228476"/>
            <a:ext cx="5742878" cy="376505"/>
            <a:chOff x="1293541" y="6228476"/>
            <a:chExt cx="5742878" cy="376505"/>
          </a:xfrm>
        </p:grpSpPr>
        <p:sp>
          <p:nvSpPr>
            <p:cNvPr id="9" name="TextBox 8"/>
            <p:cNvSpPr txBox="1"/>
            <p:nvPr/>
          </p:nvSpPr>
          <p:spPr>
            <a:xfrm>
              <a:off x="1293541" y="6233532"/>
              <a:ext cx="780585" cy="369332"/>
            </a:xfrm>
            <a:prstGeom prst="rect">
              <a:avLst/>
            </a:prstGeom>
            <a:noFill/>
          </p:spPr>
          <p:txBody>
            <a:bodyPr wrap="square" rtlCol="0">
              <a:spAutoFit/>
            </a:bodyPr>
            <a:lstStyle/>
            <a:p>
              <a:pPr algn="ctr"/>
              <a:r>
                <a:rPr lang="en-US" dirty="0" smtClean="0"/>
                <a:t>0x0</a:t>
              </a:r>
              <a:endParaRPr lang="en-US" dirty="0"/>
            </a:p>
          </p:txBody>
        </p:sp>
        <p:sp>
          <p:nvSpPr>
            <p:cNvPr id="10" name="TextBox 9"/>
            <p:cNvSpPr txBox="1"/>
            <p:nvPr/>
          </p:nvSpPr>
          <p:spPr>
            <a:xfrm>
              <a:off x="1979341" y="6235649"/>
              <a:ext cx="780585" cy="369332"/>
            </a:xfrm>
            <a:prstGeom prst="rect">
              <a:avLst/>
            </a:prstGeom>
            <a:noFill/>
          </p:spPr>
          <p:txBody>
            <a:bodyPr wrap="square" rtlCol="0">
              <a:spAutoFit/>
            </a:bodyPr>
            <a:lstStyle/>
            <a:p>
              <a:pPr algn="ctr"/>
              <a:r>
                <a:rPr lang="en-US" dirty="0" smtClean="0"/>
                <a:t>0x1</a:t>
              </a:r>
              <a:endParaRPr lang="en-US" dirty="0"/>
            </a:p>
          </p:txBody>
        </p:sp>
        <p:sp>
          <p:nvSpPr>
            <p:cNvPr id="11" name="TextBox 10"/>
            <p:cNvSpPr txBox="1"/>
            <p:nvPr/>
          </p:nvSpPr>
          <p:spPr>
            <a:xfrm>
              <a:off x="2676291" y="6231004"/>
              <a:ext cx="780585" cy="369332"/>
            </a:xfrm>
            <a:prstGeom prst="rect">
              <a:avLst/>
            </a:prstGeom>
            <a:noFill/>
          </p:spPr>
          <p:txBody>
            <a:bodyPr wrap="square" rtlCol="0">
              <a:spAutoFit/>
            </a:bodyPr>
            <a:lstStyle/>
            <a:p>
              <a:pPr algn="ctr"/>
              <a:r>
                <a:rPr lang="en-US" dirty="0" smtClean="0"/>
                <a:t>0x2</a:t>
              </a:r>
              <a:endParaRPr lang="en-US" dirty="0"/>
            </a:p>
          </p:txBody>
        </p:sp>
        <p:sp>
          <p:nvSpPr>
            <p:cNvPr id="12" name="TextBox 11"/>
            <p:cNvSpPr txBox="1"/>
            <p:nvPr/>
          </p:nvSpPr>
          <p:spPr>
            <a:xfrm>
              <a:off x="6255834" y="6228476"/>
              <a:ext cx="780585" cy="369332"/>
            </a:xfrm>
            <a:prstGeom prst="rect">
              <a:avLst/>
            </a:prstGeom>
            <a:noFill/>
          </p:spPr>
          <p:txBody>
            <a:bodyPr wrap="square" rtlCol="0">
              <a:spAutoFit/>
            </a:bodyPr>
            <a:lstStyle/>
            <a:p>
              <a:pPr algn="ctr"/>
              <a:r>
                <a:rPr lang="en-US" dirty="0" smtClean="0"/>
                <a:t>0xA</a:t>
              </a:r>
              <a:endParaRPr lang="en-US" dirty="0"/>
            </a:p>
          </p:txBody>
        </p:sp>
      </p:grpSp>
      <p:grpSp>
        <p:nvGrpSpPr>
          <p:cNvPr id="25" name="Group 24"/>
          <p:cNvGrpSpPr/>
          <p:nvPr/>
        </p:nvGrpSpPr>
        <p:grpSpPr>
          <a:xfrm>
            <a:off x="1683834" y="5448301"/>
            <a:ext cx="7896127" cy="690445"/>
            <a:chOff x="1683834" y="5448301"/>
            <a:chExt cx="7896127" cy="690445"/>
          </a:xfrm>
        </p:grpSpPr>
        <p:sp>
          <p:nvSpPr>
            <p:cNvPr id="4" name="Rectangle 3"/>
            <p:cNvSpPr/>
            <p:nvPr/>
          </p:nvSpPr>
          <p:spPr>
            <a:xfrm>
              <a:off x="1683834" y="5452946"/>
              <a:ext cx="685800" cy="68580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369634" y="5448301"/>
              <a:ext cx="685800" cy="68580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055434" y="5448301"/>
              <a:ext cx="685800" cy="68580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646127" y="5448301"/>
              <a:ext cx="685800" cy="68580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753207" y="5643034"/>
              <a:ext cx="780585" cy="369332"/>
            </a:xfrm>
            <a:prstGeom prst="rect">
              <a:avLst/>
            </a:prstGeom>
            <a:noFill/>
          </p:spPr>
          <p:txBody>
            <a:bodyPr wrap="square" rtlCol="0">
              <a:spAutoFit/>
            </a:bodyPr>
            <a:lstStyle/>
            <a:p>
              <a:pPr algn="ctr"/>
              <a:r>
                <a:rPr lang="en-US" dirty="0" smtClean="0"/>
                <a:t>…</a:t>
              </a:r>
              <a:endParaRPr lang="en-US" dirty="0"/>
            </a:p>
          </p:txBody>
        </p:sp>
        <p:sp>
          <p:nvSpPr>
            <p:cNvPr id="17" name="TextBox 16"/>
            <p:cNvSpPr txBox="1"/>
            <p:nvPr/>
          </p:nvSpPr>
          <p:spPr>
            <a:xfrm>
              <a:off x="8799376" y="5644687"/>
              <a:ext cx="780585" cy="369332"/>
            </a:xfrm>
            <a:prstGeom prst="rect">
              <a:avLst/>
            </a:prstGeom>
            <a:noFill/>
          </p:spPr>
          <p:txBody>
            <a:bodyPr wrap="square" rtlCol="0">
              <a:spAutoFit/>
            </a:bodyPr>
            <a:lstStyle/>
            <a:p>
              <a:pPr algn="ctr"/>
              <a:r>
                <a:rPr lang="en-US" dirty="0" smtClean="0"/>
                <a:t>…</a:t>
              </a:r>
              <a:endParaRPr lang="en-US" dirty="0"/>
            </a:p>
          </p:txBody>
        </p:sp>
      </p:grpSp>
      <p:grpSp>
        <p:nvGrpSpPr>
          <p:cNvPr id="27" name="Group 26"/>
          <p:cNvGrpSpPr/>
          <p:nvPr/>
        </p:nvGrpSpPr>
        <p:grpSpPr>
          <a:xfrm>
            <a:off x="1807690" y="5643034"/>
            <a:ext cx="1813668" cy="369332"/>
            <a:chOff x="1807690" y="5643034"/>
            <a:chExt cx="1813668" cy="369332"/>
          </a:xfrm>
        </p:grpSpPr>
        <p:sp>
          <p:nvSpPr>
            <p:cNvPr id="18" name="TextBox 17"/>
            <p:cNvSpPr txBox="1"/>
            <p:nvPr/>
          </p:nvSpPr>
          <p:spPr>
            <a:xfrm>
              <a:off x="1807690" y="5643034"/>
              <a:ext cx="446048" cy="369332"/>
            </a:xfrm>
            <a:prstGeom prst="rect">
              <a:avLst/>
            </a:prstGeom>
            <a:noFill/>
          </p:spPr>
          <p:txBody>
            <a:bodyPr wrap="square" rtlCol="0">
              <a:spAutoFit/>
            </a:bodyPr>
            <a:lstStyle/>
            <a:p>
              <a:pPr algn="ctr"/>
              <a:r>
                <a:rPr lang="en-US" dirty="0"/>
                <a:t>x</a:t>
              </a:r>
            </a:p>
          </p:txBody>
        </p:sp>
        <p:sp>
          <p:nvSpPr>
            <p:cNvPr id="19" name="TextBox 18"/>
            <p:cNvSpPr txBox="1"/>
            <p:nvPr/>
          </p:nvSpPr>
          <p:spPr>
            <a:xfrm>
              <a:off x="2483530" y="5643034"/>
              <a:ext cx="446048" cy="369332"/>
            </a:xfrm>
            <a:prstGeom prst="rect">
              <a:avLst/>
            </a:prstGeom>
            <a:noFill/>
          </p:spPr>
          <p:txBody>
            <a:bodyPr wrap="square" rtlCol="0">
              <a:spAutoFit/>
            </a:bodyPr>
            <a:lstStyle/>
            <a:p>
              <a:pPr algn="ctr"/>
              <a:r>
                <a:rPr lang="en-US" dirty="0" smtClean="0"/>
                <a:t>y</a:t>
              </a:r>
              <a:endParaRPr lang="en-US" dirty="0"/>
            </a:p>
          </p:txBody>
        </p:sp>
        <p:sp>
          <p:nvSpPr>
            <p:cNvPr id="20" name="TextBox 19"/>
            <p:cNvSpPr txBox="1"/>
            <p:nvPr/>
          </p:nvSpPr>
          <p:spPr>
            <a:xfrm>
              <a:off x="3175310" y="5643034"/>
              <a:ext cx="446048" cy="369332"/>
            </a:xfrm>
            <a:prstGeom prst="rect">
              <a:avLst/>
            </a:prstGeom>
            <a:noFill/>
          </p:spPr>
          <p:txBody>
            <a:bodyPr wrap="square" rtlCol="0">
              <a:spAutoFit/>
            </a:bodyPr>
            <a:lstStyle/>
            <a:p>
              <a:pPr algn="ctr"/>
              <a:r>
                <a:rPr lang="en-US" dirty="0" smtClean="0"/>
                <a:t>z</a:t>
              </a:r>
              <a:endParaRPr lang="en-US" dirty="0"/>
            </a:p>
          </p:txBody>
        </p:sp>
      </p:grpSp>
    </p:spTree>
    <p:extLst>
      <p:ext uri="{BB962C8B-B14F-4D97-AF65-F5344CB8AC3E}">
        <p14:creationId xmlns:p14="http://schemas.microsoft.com/office/powerpoint/2010/main" val="140558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a:t>
            </a:r>
            <a:br>
              <a:rPr lang="en-US" dirty="0" smtClean="0"/>
            </a:br>
            <a:r>
              <a:rPr lang="en-US" sz="2800" dirty="0" smtClean="0"/>
              <a:t>Arrays</a:t>
            </a:r>
            <a:endParaRPr lang="en-US" sz="2800" dirty="0"/>
          </a:p>
        </p:txBody>
      </p:sp>
      <p:sp>
        <p:nvSpPr>
          <p:cNvPr id="3" name="Content Placeholder 2"/>
          <p:cNvSpPr>
            <a:spLocks noGrp="1"/>
          </p:cNvSpPr>
          <p:nvPr>
            <p:ph idx="1"/>
          </p:nvPr>
        </p:nvSpPr>
        <p:spPr>
          <a:xfrm>
            <a:off x="1141412" y="2249487"/>
            <a:ext cx="9905999" cy="4510128"/>
          </a:xfrm>
        </p:spPr>
        <p:txBody>
          <a:bodyPr>
            <a:normAutofit/>
          </a:bodyPr>
          <a:lstStyle/>
          <a:p>
            <a:r>
              <a:rPr lang="en-US" dirty="0" smtClean="0"/>
              <a:t>We will review arrays in Java later today</a:t>
            </a:r>
          </a:p>
          <a:p>
            <a:r>
              <a:rPr lang="en-US" b="1" dirty="0" smtClean="0">
                <a:solidFill>
                  <a:schemeClr val="accent1"/>
                </a:solidFill>
              </a:rPr>
              <a:t>Arrays</a:t>
            </a:r>
            <a:r>
              <a:rPr lang="en-US" dirty="0" smtClean="0"/>
              <a:t> are a sequential piece of memory all of the same type</a:t>
            </a:r>
          </a:p>
          <a:p>
            <a:endParaRPr lang="en-US" dirty="0"/>
          </a:p>
          <a:p>
            <a:endParaRPr lang="en-US" dirty="0" smtClean="0"/>
          </a:p>
          <a:p>
            <a:endParaRPr lang="en-US" dirty="0"/>
          </a:p>
          <a:p>
            <a:endParaRPr lang="en-US" dirty="0" smtClean="0"/>
          </a:p>
          <a:p>
            <a:r>
              <a:rPr lang="en-US" b="1" dirty="0" smtClean="0">
                <a:solidFill>
                  <a:schemeClr val="accent1"/>
                </a:solidFill>
              </a:rPr>
              <a:t>Pointer</a:t>
            </a:r>
            <a:r>
              <a:rPr lang="en-US" dirty="0" smtClean="0"/>
              <a:t> (e.g., Java reference) – a variable that stores a memory location</a:t>
            </a:r>
            <a:endParaRPr lang="en-US" dirty="0"/>
          </a:p>
        </p:txBody>
      </p:sp>
      <p:grpSp>
        <p:nvGrpSpPr>
          <p:cNvPr id="46" name="Group 45"/>
          <p:cNvGrpSpPr/>
          <p:nvPr/>
        </p:nvGrpSpPr>
        <p:grpSpPr>
          <a:xfrm>
            <a:off x="4090154" y="3931233"/>
            <a:ext cx="7622892" cy="1464087"/>
            <a:chOff x="1538558" y="3912837"/>
            <a:chExt cx="7622892" cy="1464087"/>
          </a:xfrm>
        </p:grpSpPr>
        <p:grpSp>
          <p:nvGrpSpPr>
            <p:cNvPr id="5" name="Group 4"/>
            <p:cNvGrpSpPr/>
            <p:nvPr/>
          </p:nvGrpSpPr>
          <p:grpSpPr>
            <a:xfrm>
              <a:off x="1625960" y="3920443"/>
              <a:ext cx="7535490" cy="690894"/>
              <a:chOff x="1683834" y="5448301"/>
              <a:chExt cx="7535490" cy="690894"/>
            </a:xfrm>
          </p:grpSpPr>
          <p:cxnSp>
            <p:nvCxnSpPr>
              <p:cNvPr id="6" name="Straight Connector 5"/>
              <p:cNvCxnSpPr/>
              <p:nvPr/>
            </p:nvCxnSpPr>
            <p:spPr>
              <a:xfrm>
                <a:off x="1683834" y="5448301"/>
                <a:ext cx="7535490" cy="10597"/>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683834" y="6134101"/>
                <a:ext cx="7535490" cy="5094"/>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1979480" y="4713494"/>
              <a:ext cx="780585" cy="369332"/>
            </a:xfrm>
            <a:prstGeom prst="rect">
              <a:avLst/>
            </a:prstGeom>
            <a:noFill/>
          </p:spPr>
          <p:txBody>
            <a:bodyPr wrap="square" rtlCol="0">
              <a:spAutoFit/>
            </a:bodyPr>
            <a:lstStyle/>
            <a:p>
              <a:pPr algn="ctr"/>
              <a:r>
                <a:rPr lang="en-US" dirty="0" smtClean="0"/>
                <a:t>0xA</a:t>
              </a:r>
              <a:endParaRPr lang="en-US" dirty="0"/>
            </a:p>
          </p:txBody>
        </p:sp>
        <p:grpSp>
          <p:nvGrpSpPr>
            <p:cNvPr id="14" name="Group 13"/>
            <p:cNvGrpSpPr/>
            <p:nvPr/>
          </p:nvGrpSpPr>
          <p:grpSpPr>
            <a:xfrm>
              <a:off x="1538558" y="3919187"/>
              <a:ext cx="7110194" cy="685800"/>
              <a:chOff x="1596432" y="5447045"/>
              <a:chExt cx="7110194" cy="685800"/>
            </a:xfrm>
          </p:grpSpPr>
          <p:sp>
            <p:nvSpPr>
              <p:cNvPr id="18" name="Rectangle 17"/>
              <p:cNvSpPr/>
              <p:nvPr/>
            </p:nvSpPr>
            <p:spPr>
              <a:xfrm>
                <a:off x="2967007" y="5447045"/>
                <a:ext cx="685800" cy="68580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596432" y="5643431"/>
                <a:ext cx="780585" cy="369332"/>
              </a:xfrm>
              <a:prstGeom prst="rect">
                <a:avLst/>
              </a:prstGeom>
              <a:noFill/>
            </p:spPr>
            <p:txBody>
              <a:bodyPr wrap="square" rtlCol="0">
                <a:spAutoFit/>
              </a:bodyPr>
              <a:lstStyle/>
              <a:p>
                <a:pPr algn="ctr"/>
                <a:r>
                  <a:rPr lang="en-US" dirty="0" smtClean="0"/>
                  <a:t>…</a:t>
                </a:r>
                <a:endParaRPr lang="en-US" dirty="0"/>
              </a:p>
            </p:txBody>
          </p:sp>
          <p:sp>
            <p:nvSpPr>
              <p:cNvPr id="20" name="TextBox 19"/>
              <p:cNvSpPr txBox="1"/>
              <p:nvPr/>
            </p:nvSpPr>
            <p:spPr>
              <a:xfrm>
                <a:off x="7926041" y="5678444"/>
                <a:ext cx="780585" cy="369332"/>
              </a:xfrm>
              <a:prstGeom prst="rect">
                <a:avLst/>
              </a:prstGeom>
              <a:noFill/>
            </p:spPr>
            <p:txBody>
              <a:bodyPr wrap="square" rtlCol="0">
                <a:spAutoFit/>
              </a:bodyPr>
              <a:lstStyle/>
              <a:p>
                <a:pPr algn="ctr"/>
                <a:r>
                  <a:rPr lang="en-US" dirty="0" smtClean="0"/>
                  <a:t>…</a:t>
                </a:r>
                <a:endParaRPr lang="en-US" dirty="0"/>
              </a:p>
            </p:txBody>
          </p:sp>
        </p:grpSp>
        <p:sp>
          <p:nvSpPr>
            <p:cNvPr id="25" name="Rectangle 24"/>
            <p:cNvSpPr/>
            <p:nvPr/>
          </p:nvSpPr>
          <p:spPr>
            <a:xfrm>
              <a:off x="4378718" y="3919187"/>
              <a:ext cx="685800" cy="68580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5065711" y="3919187"/>
              <a:ext cx="685800" cy="68580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683768" y="3919187"/>
              <a:ext cx="685800" cy="68580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5827347" y="4120049"/>
              <a:ext cx="780585" cy="369332"/>
            </a:xfrm>
            <a:prstGeom prst="rect">
              <a:avLst/>
            </a:prstGeom>
            <a:noFill/>
          </p:spPr>
          <p:txBody>
            <a:bodyPr wrap="square" rtlCol="0">
              <a:spAutoFit/>
            </a:bodyPr>
            <a:lstStyle/>
            <a:p>
              <a:pPr algn="ctr"/>
              <a:r>
                <a:rPr lang="en-US" dirty="0" smtClean="0"/>
                <a:t>…</a:t>
              </a:r>
              <a:endParaRPr lang="en-US" dirty="0"/>
            </a:p>
          </p:txBody>
        </p:sp>
        <p:sp>
          <p:nvSpPr>
            <p:cNvPr id="29" name="TextBox 28"/>
            <p:cNvSpPr txBox="1"/>
            <p:nvPr/>
          </p:nvSpPr>
          <p:spPr>
            <a:xfrm>
              <a:off x="3988425" y="4713494"/>
              <a:ext cx="780585" cy="369332"/>
            </a:xfrm>
            <a:prstGeom prst="rect">
              <a:avLst/>
            </a:prstGeom>
            <a:noFill/>
          </p:spPr>
          <p:txBody>
            <a:bodyPr wrap="square" rtlCol="0">
              <a:spAutoFit/>
            </a:bodyPr>
            <a:lstStyle/>
            <a:p>
              <a:pPr algn="ctr"/>
              <a:r>
                <a:rPr lang="en-US" dirty="0" smtClean="0"/>
                <a:t>0xB</a:t>
              </a:r>
              <a:endParaRPr lang="en-US" dirty="0"/>
            </a:p>
          </p:txBody>
        </p:sp>
        <p:sp>
          <p:nvSpPr>
            <p:cNvPr id="30" name="TextBox 29"/>
            <p:cNvSpPr txBox="1"/>
            <p:nvPr/>
          </p:nvSpPr>
          <p:spPr>
            <a:xfrm>
              <a:off x="2861241" y="4115573"/>
              <a:ext cx="780585" cy="369332"/>
            </a:xfrm>
            <a:prstGeom prst="rect">
              <a:avLst/>
            </a:prstGeom>
            <a:noFill/>
          </p:spPr>
          <p:txBody>
            <a:bodyPr wrap="square" rtlCol="0">
              <a:spAutoFit/>
            </a:bodyPr>
            <a:lstStyle/>
            <a:p>
              <a:pPr algn="ctr"/>
              <a:r>
                <a:rPr lang="en-US" dirty="0" smtClean="0"/>
                <a:t>100</a:t>
              </a:r>
              <a:endParaRPr lang="en-US" dirty="0"/>
            </a:p>
          </p:txBody>
        </p:sp>
        <p:sp>
          <p:nvSpPr>
            <p:cNvPr id="31" name="TextBox 30"/>
            <p:cNvSpPr txBox="1"/>
            <p:nvPr/>
          </p:nvSpPr>
          <p:spPr>
            <a:xfrm>
              <a:off x="4331325" y="4115573"/>
              <a:ext cx="780585" cy="369332"/>
            </a:xfrm>
            <a:prstGeom prst="rect">
              <a:avLst/>
            </a:prstGeom>
            <a:noFill/>
          </p:spPr>
          <p:txBody>
            <a:bodyPr wrap="square" rtlCol="0">
              <a:spAutoFit/>
            </a:bodyPr>
            <a:lstStyle/>
            <a:p>
              <a:pPr algn="ctr"/>
              <a:r>
                <a:rPr lang="en-US" dirty="0"/>
                <a:t>x</a:t>
              </a:r>
            </a:p>
          </p:txBody>
        </p:sp>
        <p:sp>
          <p:nvSpPr>
            <p:cNvPr id="32" name="Rectangle 31"/>
            <p:cNvSpPr/>
            <p:nvPr/>
          </p:nvSpPr>
          <p:spPr>
            <a:xfrm>
              <a:off x="2219634" y="3919187"/>
              <a:ext cx="685800" cy="68580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2191975" y="4115573"/>
              <a:ext cx="780585" cy="369332"/>
            </a:xfrm>
            <a:prstGeom prst="rect">
              <a:avLst/>
            </a:prstGeom>
            <a:noFill/>
          </p:spPr>
          <p:txBody>
            <a:bodyPr wrap="square" rtlCol="0">
              <a:spAutoFit/>
            </a:bodyPr>
            <a:lstStyle/>
            <a:p>
              <a:pPr algn="ctr"/>
              <a:r>
                <a:rPr lang="en-US" dirty="0" smtClean="0"/>
                <a:t>0xB</a:t>
              </a:r>
              <a:endParaRPr lang="en-US" dirty="0"/>
            </a:p>
          </p:txBody>
        </p:sp>
        <p:sp>
          <p:nvSpPr>
            <p:cNvPr id="34" name="TextBox 33"/>
            <p:cNvSpPr txBox="1"/>
            <p:nvPr/>
          </p:nvSpPr>
          <p:spPr>
            <a:xfrm>
              <a:off x="6242565" y="4713494"/>
              <a:ext cx="952277" cy="369332"/>
            </a:xfrm>
            <a:prstGeom prst="rect">
              <a:avLst/>
            </a:prstGeom>
            <a:noFill/>
          </p:spPr>
          <p:txBody>
            <a:bodyPr wrap="square" rtlCol="0">
              <a:spAutoFit/>
            </a:bodyPr>
            <a:lstStyle/>
            <a:p>
              <a:pPr algn="ctr"/>
              <a:r>
                <a:rPr lang="en-US" dirty="0" smtClean="0"/>
                <a:t>0xB+99</a:t>
              </a:r>
              <a:endParaRPr lang="en-US" dirty="0"/>
            </a:p>
          </p:txBody>
        </p:sp>
        <p:sp>
          <p:nvSpPr>
            <p:cNvPr id="35" name="TextBox 34"/>
            <p:cNvSpPr txBox="1"/>
            <p:nvPr/>
          </p:nvSpPr>
          <p:spPr>
            <a:xfrm>
              <a:off x="5014290" y="4116920"/>
              <a:ext cx="780585" cy="369332"/>
            </a:xfrm>
            <a:prstGeom prst="rect">
              <a:avLst/>
            </a:prstGeom>
            <a:noFill/>
          </p:spPr>
          <p:txBody>
            <a:bodyPr wrap="square" rtlCol="0">
              <a:spAutoFit/>
            </a:bodyPr>
            <a:lstStyle/>
            <a:p>
              <a:pPr algn="ctr"/>
              <a:r>
                <a:rPr lang="en-US" dirty="0" smtClean="0"/>
                <a:t>y</a:t>
              </a:r>
              <a:endParaRPr lang="en-US" dirty="0"/>
            </a:p>
          </p:txBody>
        </p:sp>
        <p:sp>
          <p:nvSpPr>
            <p:cNvPr id="36" name="TextBox 35"/>
            <p:cNvSpPr txBox="1"/>
            <p:nvPr/>
          </p:nvSpPr>
          <p:spPr>
            <a:xfrm>
              <a:off x="6636375" y="4115573"/>
              <a:ext cx="780585" cy="369332"/>
            </a:xfrm>
            <a:prstGeom prst="rect">
              <a:avLst/>
            </a:prstGeom>
            <a:noFill/>
          </p:spPr>
          <p:txBody>
            <a:bodyPr wrap="square" rtlCol="0">
              <a:spAutoFit/>
            </a:bodyPr>
            <a:lstStyle/>
            <a:p>
              <a:pPr algn="ctr"/>
              <a:r>
                <a:rPr lang="en-US" dirty="0"/>
                <a:t>z</a:t>
              </a:r>
            </a:p>
          </p:txBody>
        </p:sp>
        <p:cxnSp>
          <p:nvCxnSpPr>
            <p:cNvPr id="38" name="Curved Connector 37"/>
            <p:cNvCxnSpPr>
              <a:stCxn id="32" idx="0"/>
              <a:endCxn id="25" idx="0"/>
            </p:cNvCxnSpPr>
            <p:nvPr/>
          </p:nvCxnSpPr>
          <p:spPr>
            <a:xfrm rot="5400000" flipH="1" flipV="1">
              <a:off x="3642076" y="2839645"/>
              <a:ext cx="12700" cy="2159084"/>
            </a:xfrm>
            <a:prstGeom prst="curvedConnector3">
              <a:avLst>
                <a:gd name="adj1" fmla="val 3805063"/>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868160" y="5007592"/>
              <a:ext cx="993081" cy="369332"/>
            </a:xfrm>
            <a:prstGeom prst="rect">
              <a:avLst/>
            </a:prstGeom>
            <a:noFill/>
          </p:spPr>
          <p:txBody>
            <a:bodyPr wrap="square" rtlCol="0">
              <a:spAutoFit/>
            </a:bodyPr>
            <a:lstStyle/>
            <a:p>
              <a:pPr algn="ctr"/>
              <a:r>
                <a:rPr lang="en-US" dirty="0" smtClean="0"/>
                <a:t>Array A</a:t>
              </a:r>
              <a:endParaRPr lang="en-US" dirty="0"/>
            </a:p>
          </p:txBody>
        </p:sp>
        <p:sp>
          <p:nvSpPr>
            <p:cNvPr id="41" name="TextBox 40"/>
            <p:cNvSpPr txBox="1"/>
            <p:nvPr/>
          </p:nvSpPr>
          <p:spPr>
            <a:xfrm>
              <a:off x="2754992" y="5002089"/>
              <a:ext cx="993081" cy="369332"/>
            </a:xfrm>
            <a:prstGeom prst="rect">
              <a:avLst/>
            </a:prstGeom>
            <a:noFill/>
          </p:spPr>
          <p:txBody>
            <a:bodyPr wrap="square" rtlCol="0">
              <a:spAutoFit/>
            </a:bodyPr>
            <a:lstStyle/>
            <a:p>
              <a:pPr algn="ctr"/>
              <a:r>
                <a:rPr lang="en-US" dirty="0" smtClean="0"/>
                <a:t>A's size</a:t>
              </a:r>
              <a:endParaRPr lang="en-US" dirty="0"/>
            </a:p>
          </p:txBody>
        </p:sp>
        <p:sp>
          <p:nvSpPr>
            <p:cNvPr id="45" name="TextBox 44"/>
            <p:cNvSpPr txBox="1"/>
            <p:nvPr/>
          </p:nvSpPr>
          <p:spPr>
            <a:xfrm>
              <a:off x="3606990" y="4110070"/>
              <a:ext cx="780585" cy="369332"/>
            </a:xfrm>
            <a:prstGeom prst="rect">
              <a:avLst/>
            </a:prstGeom>
            <a:noFill/>
          </p:spPr>
          <p:txBody>
            <a:bodyPr wrap="square" rtlCol="0">
              <a:spAutoFit/>
            </a:bodyPr>
            <a:lstStyle/>
            <a:p>
              <a:pPr algn="ctr"/>
              <a:r>
                <a:rPr lang="en-US" dirty="0" smtClean="0"/>
                <a:t>…</a:t>
              </a:r>
              <a:endParaRPr lang="en-US" dirty="0"/>
            </a:p>
          </p:txBody>
        </p:sp>
      </p:grpSp>
      <p:grpSp>
        <p:nvGrpSpPr>
          <p:cNvPr id="10" name="Group 9"/>
          <p:cNvGrpSpPr/>
          <p:nvPr/>
        </p:nvGrpSpPr>
        <p:grpSpPr>
          <a:xfrm>
            <a:off x="873189" y="3812724"/>
            <a:ext cx="2475309" cy="1288498"/>
            <a:chOff x="8383861" y="982449"/>
            <a:chExt cx="2475309" cy="1288498"/>
          </a:xfrm>
        </p:grpSpPr>
        <p:sp>
          <p:nvSpPr>
            <p:cNvPr id="37" name="Rectangle 36"/>
            <p:cNvSpPr/>
            <p:nvPr/>
          </p:nvSpPr>
          <p:spPr>
            <a:xfrm>
              <a:off x="10173370" y="1014903"/>
              <a:ext cx="685800" cy="304611"/>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x</a:t>
              </a:r>
            </a:p>
          </p:txBody>
        </p:sp>
        <p:sp>
          <p:nvSpPr>
            <p:cNvPr id="39" name="Rectangle 38"/>
            <p:cNvSpPr/>
            <p:nvPr/>
          </p:nvSpPr>
          <p:spPr>
            <a:xfrm>
              <a:off x="10173370" y="1319514"/>
              <a:ext cx="685800" cy="304611"/>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y</a:t>
              </a:r>
              <a:endParaRPr lang="en-US" dirty="0"/>
            </a:p>
          </p:txBody>
        </p:sp>
        <p:sp>
          <p:nvSpPr>
            <p:cNvPr id="42" name="Rectangle 41"/>
            <p:cNvSpPr/>
            <p:nvPr/>
          </p:nvSpPr>
          <p:spPr>
            <a:xfrm>
              <a:off x="10173370" y="1624125"/>
              <a:ext cx="685800" cy="304611"/>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43" name="Rectangle 42"/>
            <p:cNvSpPr/>
            <p:nvPr/>
          </p:nvSpPr>
          <p:spPr>
            <a:xfrm>
              <a:off x="10173370" y="1936343"/>
              <a:ext cx="685800" cy="304611"/>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z</a:t>
              </a:r>
              <a:endParaRPr lang="en-US" dirty="0"/>
            </a:p>
          </p:txBody>
        </p:sp>
        <p:sp>
          <p:nvSpPr>
            <p:cNvPr id="4" name="TextBox 3"/>
            <p:cNvSpPr txBox="1"/>
            <p:nvPr/>
          </p:nvSpPr>
          <p:spPr>
            <a:xfrm>
              <a:off x="9863748" y="982449"/>
              <a:ext cx="426146" cy="369332"/>
            </a:xfrm>
            <a:prstGeom prst="rect">
              <a:avLst/>
            </a:prstGeom>
            <a:noFill/>
          </p:spPr>
          <p:txBody>
            <a:bodyPr wrap="square" rtlCol="0">
              <a:spAutoFit/>
            </a:bodyPr>
            <a:lstStyle/>
            <a:p>
              <a:r>
                <a:rPr lang="en-US" dirty="0" smtClean="0"/>
                <a:t>0</a:t>
              </a:r>
              <a:endParaRPr lang="en-US" dirty="0"/>
            </a:p>
          </p:txBody>
        </p:sp>
        <p:sp>
          <p:nvSpPr>
            <p:cNvPr id="44" name="TextBox 43"/>
            <p:cNvSpPr txBox="1"/>
            <p:nvPr/>
          </p:nvSpPr>
          <p:spPr>
            <a:xfrm>
              <a:off x="9863748" y="1283977"/>
              <a:ext cx="426146" cy="369332"/>
            </a:xfrm>
            <a:prstGeom prst="rect">
              <a:avLst/>
            </a:prstGeom>
            <a:noFill/>
          </p:spPr>
          <p:txBody>
            <a:bodyPr wrap="square" rtlCol="0">
              <a:spAutoFit/>
            </a:bodyPr>
            <a:lstStyle/>
            <a:p>
              <a:r>
                <a:rPr lang="en-US" dirty="0"/>
                <a:t>1</a:t>
              </a:r>
            </a:p>
          </p:txBody>
        </p:sp>
        <p:sp>
          <p:nvSpPr>
            <p:cNvPr id="47" name="TextBox 46"/>
            <p:cNvSpPr txBox="1"/>
            <p:nvPr/>
          </p:nvSpPr>
          <p:spPr>
            <a:xfrm>
              <a:off x="9722734" y="1597692"/>
              <a:ext cx="567160" cy="369332"/>
            </a:xfrm>
            <a:prstGeom prst="rect">
              <a:avLst/>
            </a:prstGeom>
            <a:noFill/>
          </p:spPr>
          <p:txBody>
            <a:bodyPr wrap="square" rtlCol="0">
              <a:spAutoFit/>
            </a:bodyPr>
            <a:lstStyle/>
            <a:p>
              <a:r>
                <a:rPr lang="en-US" dirty="0" smtClean="0"/>
                <a:t>…</a:t>
              </a:r>
              <a:endParaRPr lang="en-US" dirty="0"/>
            </a:p>
          </p:txBody>
        </p:sp>
        <p:sp>
          <p:nvSpPr>
            <p:cNvPr id="48" name="TextBox 47"/>
            <p:cNvSpPr txBox="1"/>
            <p:nvPr/>
          </p:nvSpPr>
          <p:spPr>
            <a:xfrm>
              <a:off x="9722734" y="1901615"/>
              <a:ext cx="567160" cy="369332"/>
            </a:xfrm>
            <a:prstGeom prst="rect">
              <a:avLst/>
            </a:prstGeom>
            <a:noFill/>
          </p:spPr>
          <p:txBody>
            <a:bodyPr wrap="square" rtlCol="0">
              <a:spAutoFit/>
            </a:bodyPr>
            <a:lstStyle/>
            <a:p>
              <a:r>
                <a:rPr lang="en-US" dirty="0" smtClean="0"/>
                <a:t>99</a:t>
              </a:r>
              <a:endParaRPr lang="en-US" dirty="0"/>
            </a:p>
          </p:txBody>
        </p:sp>
        <p:sp>
          <p:nvSpPr>
            <p:cNvPr id="49" name="TextBox 48"/>
            <p:cNvSpPr txBox="1"/>
            <p:nvPr/>
          </p:nvSpPr>
          <p:spPr>
            <a:xfrm>
              <a:off x="8383861" y="982449"/>
              <a:ext cx="993081" cy="369332"/>
            </a:xfrm>
            <a:prstGeom prst="rect">
              <a:avLst/>
            </a:prstGeom>
            <a:noFill/>
          </p:spPr>
          <p:txBody>
            <a:bodyPr wrap="square" rtlCol="0">
              <a:spAutoFit/>
            </a:bodyPr>
            <a:lstStyle/>
            <a:p>
              <a:pPr algn="ctr"/>
              <a:r>
                <a:rPr lang="en-US" dirty="0" smtClean="0"/>
                <a:t>Array A</a:t>
              </a:r>
              <a:endParaRPr lang="en-US" dirty="0"/>
            </a:p>
          </p:txBody>
        </p:sp>
        <p:cxnSp>
          <p:nvCxnSpPr>
            <p:cNvPr id="9" name="Straight Arrow Connector 8"/>
            <p:cNvCxnSpPr>
              <a:stCxn id="49" idx="3"/>
              <a:endCxn id="4" idx="1"/>
            </p:cNvCxnSpPr>
            <p:nvPr/>
          </p:nvCxnSpPr>
          <p:spPr>
            <a:xfrm>
              <a:off x="9376942" y="1167115"/>
              <a:ext cx="486806" cy="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2" name="Straight Connector 21"/>
          <p:cNvCxnSpPr/>
          <p:nvPr/>
        </p:nvCxnSpPr>
        <p:spPr>
          <a:xfrm flipH="1">
            <a:off x="3742813" y="3414532"/>
            <a:ext cx="19837" cy="22454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245368" y="5286169"/>
            <a:ext cx="2061002" cy="369332"/>
          </a:xfrm>
          <a:prstGeom prst="rect">
            <a:avLst/>
          </a:prstGeom>
          <a:noFill/>
        </p:spPr>
        <p:txBody>
          <a:bodyPr wrap="square" rtlCol="0">
            <a:spAutoFit/>
          </a:bodyPr>
          <a:lstStyle/>
          <a:p>
            <a:pPr algn="ctr"/>
            <a:r>
              <a:rPr lang="en-US" dirty="0" smtClean="0"/>
              <a:t>Simpler View</a:t>
            </a:r>
            <a:endParaRPr lang="en-US" dirty="0"/>
          </a:p>
        </p:txBody>
      </p:sp>
      <p:sp>
        <p:nvSpPr>
          <p:cNvPr id="50" name="TextBox 49"/>
          <p:cNvSpPr txBox="1"/>
          <p:nvPr/>
        </p:nvSpPr>
        <p:spPr>
          <a:xfrm>
            <a:off x="6756207" y="5286169"/>
            <a:ext cx="2061002" cy="369332"/>
          </a:xfrm>
          <a:prstGeom prst="rect">
            <a:avLst/>
          </a:prstGeom>
          <a:noFill/>
        </p:spPr>
        <p:txBody>
          <a:bodyPr wrap="square" rtlCol="0">
            <a:spAutoFit/>
          </a:bodyPr>
          <a:lstStyle/>
          <a:p>
            <a:pPr algn="ctr"/>
            <a:r>
              <a:rPr lang="en-US" dirty="0" smtClean="0"/>
              <a:t>Realistic View</a:t>
            </a:r>
            <a:endParaRPr lang="en-US" dirty="0"/>
          </a:p>
        </p:txBody>
      </p:sp>
    </p:spTree>
    <p:extLst>
      <p:ext uri="{BB962C8B-B14F-4D97-AF65-F5344CB8AC3E}">
        <p14:creationId xmlns:p14="http://schemas.microsoft.com/office/powerpoint/2010/main" val="5606446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a:t>
            </a:r>
            <a:br>
              <a:rPr lang="en-US" dirty="0" smtClean="0"/>
            </a:br>
            <a:r>
              <a:rPr lang="en-US" sz="2800" dirty="0" smtClean="0"/>
              <a:t>Objects</a:t>
            </a:r>
            <a:endParaRPr lang="en-US" dirty="0"/>
          </a:p>
        </p:txBody>
      </p:sp>
      <p:sp>
        <p:nvSpPr>
          <p:cNvPr id="3" name="Content Placeholder 2"/>
          <p:cNvSpPr>
            <a:spLocks noGrp="1"/>
          </p:cNvSpPr>
          <p:nvPr>
            <p:ph idx="1"/>
          </p:nvPr>
        </p:nvSpPr>
        <p:spPr>
          <a:xfrm>
            <a:off x="1141412" y="2249486"/>
            <a:ext cx="9905999" cy="4608513"/>
          </a:xfrm>
        </p:spPr>
        <p:txBody>
          <a:bodyPr>
            <a:normAutofit lnSpcReduction="10000"/>
          </a:bodyPr>
          <a:lstStyle/>
          <a:p>
            <a:r>
              <a:rPr lang="en-US" dirty="0" smtClean="0"/>
              <a:t>We will review objects in Java and learn new concepts/syntax about objects tomorrow</a:t>
            </a:r>
          </a:p>
          <a:p>
            <a:r>
              <a:rPr lang="en-US" b="1" dirty="0" smtClean="0">
                <a:solidFill>
                  <a:schemeClr val="accent1"/>
                </a:solidFill>
              </a:rPr>
              <a:t>Objects</a:t>
            </a:r>
            <a:r>
              <a:rPr lang="en-US" dirty="0" smtClean="0"/>
              <a:t> are entities in your program. Another way to think about them is that they are collections of data of unassociated types.</a:t>
            </a:r>
          </a:p>
          <a:p>
            <a:endParaRPr lang="en-US" dirty="0" smtClean="0"/>
          </a:p>
          <a:p>
            <a:endParaRPr lang="en-US" dirty="0"/>
          </a:p>
          <a:p>
            <a:endParaRPr lang="en-US" dirty="0" smtClean="0"/>
          </a:p>
          <a:p>
            <a:endParaRPr lang="en-US" dirty="0"/>
          </a:p>
          <a:p>
            <a:r>
              <a:rPr lang="en-US" dirty="0" smtClean="0"/>
              <a:t>Objects are stored as pointers in Java, always.</a:t>
            </a:r>
            <a:endParaRPr lang="en-US" dirty="0"/>
          </a:p>
        </p:txBody>
      </p:sp>
      <p:grpSp>
        <p:nvGrpSpPr>
          <p:cNvPr id="30" name="Group 29"/>
          <p:cNvGrpSpPr/>
          <p:nvPr/>
        </p:nvGrpSpPr>
        <p:grpSpPr>
          <a:xfrm>
            <a:off x="4478527" y="4551748"/>
            <a:ext cx="7202944" cy="1464087"/>
            <a:chOff x="1538558" y="4699921"/>
            <a:chExt cx="7202944" cy="1464087"/>
          </a:xfrm>
        </p:grpSpPr>
        <p:grpSp>
          <p:nvGrpSpPr>
            <p:cNvPr id="6" name="Group 5"/>
            <p:cNvGrpSpPr/>
            <p:nvPr/>
          </p:nvGrpSpPr>
          <p:grpSpPr>
            <a:xfrm>
              <a:off x="1625960" y="4707527"/>
              <a:ext cx="7115542" cy="685800"/>
              <a:chOff x="1683834" y="5448301"/>
              <a:chExt cx="7115542" cy="685800"/>
            </a:xfrm>
          </p:grpSpPr>
          <p:cxnSp>
            <p:nvCxnSpPr>
              <p:cNvPr id="27" name="Straight Connector 26"/>
              <p:cNvCxnSpPr/>
              <p:nvPr/>
            </p:nvCxnSpPr>
            <p:spPr>
              <a:xfrm>
                <a:off x="1683834" y="5448301"/>
                <a:ext cx="7115542" cy="5094"/>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1683834" y="6132845"/>
                <a:ext cx="7115542" cy="125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1979480" y="5500578"/>
              <a:ext cx="780585" cy="369332"/>
            </a:xfrm>
            <a:prstGeom prst="rect">
              <a:avLst/>
            </a:prstGeom>
            <a:noFill/>
          </p:spPr>
          <p:txBody>
            <a:bodyPr wrap="square" rtlCol="0">
              <a:spAutoFit/>
            </a:bodyPr>
            <a:lstStyle/>
            <a:p>
              <a:pPr algn="ctr"/>
              <a:r>
                <a:rPr lang="en-US" dirty="0" smtClean="0"/>
                <a:t>0xA</a:t>
              </a:r>
              <a:endParaRPr lang="en-US" dirty="0"/>
            </a:p>
          </p:txBody>
        </p:sp>
        <p:grpSp>
          <p:nvGrpSpPr>
            <p:cNvPr id="8" name="Group 7"/>
            <p:cNvGrpSpPr/>
            <p:nvPr/>
          </p:nvGrpSpPr>
          <p:grpSpPr>
            <a:xfrm>
              <a:off x="1538558" y="4893654"/>
              <a:ext cx="6908295" cy="378335"/>
              <a:chOff x="1596432" y="5634428"/>
              <a:chExt cx="6908295" cy="378335"/>
            </a:xfrm>
          </p:grpSpPr>
          <p:sp>
            <p:nvSpPr>
              <p:cNvPr id="25" name="TextBox 24"/>
              <p:cNvSpPr txBox="1"/>
              <p:nvPr/>
            </p:nvSpPr>
            <p:spPr>
              <a:xfrm>
                <a:off x="1596432" y="5643431"/>
                <a:ext cx="780585" cy="369332"/>
              </a:xfrm>
              <a:prstGeom prst="rect">
                <a:avLst/>
              </a:prstGeom>
              <a:noFill/>
            </p:spPr>
            <p:txBody>
              <a:bodyPr wrap="square" rtlCol="0">
                <a:spAutoFit/>
              </a:bodyPr>
              <a:lstStyle/>
              <a:p>
                <a:pPr algn="ctr"/>
                <a:r>
                  <a:rPr lang="en-US" dirty="0" smtClean="0"/>
                  <a:t>…</a:t>
                </a:r>
                <a:endParaRPr lang="en-US" dirty="0"/>
              </a:p>
            </p:txBody>
          </p:sp>
          <p:sp>
            <p:nvSpPr>
              <p:cNvPr id="26" name="TextBox 25"/>
              <p:cNvSpPr txBox="1"/>
              <p:nvPr/>
            </p:nvSpPr>
            <p:spPr>
              <a:xfrm>
                <a:off x="7724142" y="5634428"/>
                <a:ext cx="780585" cy="369332"/>
              </a:xfrm>
              <a:prstGeom prst="rect">
                <a:avLst/>
              </a:prstGeom>
              <a:noFill/>
            </p:spPr>
            <p:txBody>
              <a:bodyPr wrap="square" rtlCol="0">
                <a:spAutoFit/>
              </a:bodyPr>
              <a:lstStyle/>
              <a:p>
                <a:pPr algn="ctr"/>
                <a:r>
                  <a:rPr lang="en-US" dirty="0" smtClean="0"/>
                  <a:t>…</a:t>
                </a:r>
                <a:endParaRPr lang="en-US" dirty="0"/>
              </a:p>
            </p:txBody>
          </p:sp>
        </p:grpSp>
        <p:sp>
          <p:nvSpPr>
            <p:cNvPr id="9" name="Rectangle 8"/>
            <p:cNvSpPr/>
            <p:nvPr/>
          </p:nvSpPr>
          <p:spPr>
            <a:xfrm>
              <a:off x="4378718" y="4706271"/>
              <a:ext cx="685800" cy="68580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065711" y="4706271"/>
              <a:ext cx="685800" cy="68580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683768" y="4706271"/>
              <a:ext cx="685800" cy="68580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827347" y="4907133"/>
              <a:ext cx="780585" cy="369332"/>
            </a:xfrm>
            <a:prstGeom prst="rect">
              <a:avLst/>
            </a:prstGeom>
            <a:noFill/>
          </p:spPr>
          <p:txBody>
            <a:bodyPr wrap="square" rtlCol="0">
              <a:spAutoFit/>
            </a:bodyPr>
            <a:lstStyle/>
            <a:p>
              <a:pPr algn="ctr"/>
              <a:r>
                <a:rPr lang="en-US" dirty="0" smtClean="0"/>
                <a:t>…</a:t>
              </a:r>
              <a:endParaRPr lang="en-US" dirty="0"/>
            </a:p>
          </p:txBody>
        </p:sp>
        <p:sp>
          <p:nvSpPr>
            <p:cNvPr id="13" name="TextBox 12"/>
            <p:cNvSpPr txBox="1"/>
            <p:nvPr/>
          </p:nvSpPr>
          <p:spPr>
            <a:xfrm>
              <a:off x="3988425" y="5500578"/>
              <a:ext cx="780585" cy="369332"/>
            </a:xfrm>
            <a:prstGeom prst="rect">
              <a:avLst/>
            </a:prstGeom>
            <a:noFill/>
          </p:spPr>
          <p:txBody>
            <a:bodyPr wrap="square" rtlCol="0">
              <a:spAutoFit/>
            </a:bodyPr>
            <a:lstStyle/>
            <a:p>
              <a:pPr algn="ctr"/>
              <a:r>
                <a:rPr lang="en-US" dirty="0" smtClean="0"/>
                <a:t>0xB</a:t>
              </a:r>
              <a:endParaRPr lang="en-US" dirty="0"/>
            </a:p>
          </p:txBody>
        </p:sp>
        <p:sp>
          <p:nvSpPr>
            <p:cNvPr id="15" name="TextBox 14"/>
            <p:cNvSpPr txBox="1"/>
            <p:nvPr/>
          </p:nvSpPr>
          <p:spPr>
            <a:xfrm>
              <a:off x="4331325" y="4902657"/>
              <a:ext cx="780585" cy="369332"/>
            </a:xfrm>
            <a:prstGeom prst="rect">
              <a:avLst/>
            </a:prstGeom>
            <a:noFill/>
          </p:spPr>
          <p:txBody>
            <a:bodyPr wrap="square" rtlCol="0">
              <a:spAutoFit/>
            </a:bodyPr>
            <a:lstStyle/>
            <a:p>
              <a:pPr algn="ctr"/>
              <a:r>
                <a:rPr lang="en-US" dirty="0"/>
                <a:t>x</a:t>
              </a:r>
            </a:p>
          </p:txBody>
        </p:sp>
        <p:sp>
          <p:nvSpPr>
            <p:cNvPr id="16" name="Rectangle 15"/>
            <p:cNvSpPr/>
            <p:nvPr/>
          </p:nvSpPr>
          <p:spPr>
            <a:xfrm>
              <a:off x="2219634" y="4706271"/>
              <a:ext cx="685800" cy="68580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191975" y="4902657"/>
              <a:ext cx="780585" cy="369332"/>
            </a:xfrm>
            <a:prstGeom prst="rect">
              <a:avLst/>
            </a:prstGeom>
            <a:noFill/>
          </p:spPr>
          <p:txBody>
            <a:bodyPr wrap="square" rtlCol="0">
              <a:spAutoFit/>
            </a:bodyPr>
            <a:lstStyle/>
            <a:p>
              <a:pPr algn="ctr"/>
              <a:r>
                <a:rPr lang="en-US" dirty="0" smtClean="0"/>
                <a:t>0xB</a:t>
              </a:r>
              <a:endParaRPr lang="en-US" dirty="0"/>
            </a:p>
          </p:txBody>
        </p:sp>
        <p:sp>
          <p:nvSpPr>
            <p:cNvPr id="18" name="TextBox 17"/>
            <p:cNvSpPr txBox="1"/>
            <p:nvPr/>
          </p:nvSpPr>
          <p:spPr>
            <a:xfrm>
              <a:off x="6094411" y="5500578"/>
              <a:ext cx="1616645" cy="369332"/>
            </a:xfrm>
            <a:prstGeom prst="rect">
              <a:avLst/>
            </a:prstGeom>
            <a:noFill/>
          </p:spPr>
          <p:txBody>
            <a:bodyPr wrap="square" rtlCol="0">
              <a:spAutoFit/>
            </a:bodyPr>
            <a:lstStyle/>
            <a:p>
              <a:pPr algn="ctr"/>
              <a:r>
                <a:rPr lang="en-US" dirty="0" smtClean="0"/>
                <a:t>0xB+B's "size"</a:t>
              </a:r>
              <a:endParaRPr lang="en-US" dirty="0"/>
            </a:p>
          </p:txBody>
        </p:sp>
        <p:sp>
          <p:nvSpPr>
            <p:cNvPr id="19" name="TextBox 18"/>
            <p:cNvSpPr txBox="1"/>
            <p:nvPr/>
          </p:nvSpPr>
          <p:spPr>
            <a:xfrm>
              <a:off x="5014290" y="4904004"/>
              <a:ext cx="780585" cy="369332"/>
            </a:xfrm>
            <a:prstGeom prst="rect">
              <a:avLst/>
            </a:prstGeom>
            <a:noFill/>
          </p:spPr>
          <p:txBody>
            <a:bodyPr wrap="square" rtlCol="0">
              <a:spAutoFit/>
            </a:bodyPr>
            <a:lstStyle/>
            <a:p>
              <a:pPr algn="ctr"/>
              <a:r>
                <a:rPr lang="en-US" dirty="0" smtClean="0"/>
                <a:t>y</a:t>
              </a:r>
              <a:endParaRPr lang="en-US" dirty="0"/>
            </a:p>
          </p:txBody>
        </p:sp>
        <p:sp>
          <p:nvSpPr>
            <p:cNvPr id="20" name="TextBox 19"/>
            <p:cNvSpPr txBox="1"/>
            <p:nvPr/>
          </p:nvSpPr>
          <p:spPr>
            <a:xfrm>
              <a:off x="6636375" y="4902657"/>
              <a:ext cx="780585" cy="369332"/>
            </a:xfrm>
            <a:prstGeom prst="rect">
              <a:avLst/>
            </a:prstGeom>
            <a:noFill/>
          </p:spPr>
          <p:txBody>
            <a:bodyPr wrap="square" rtlCol="0">
              <a:spAutoFit/>
            </a:bodyPr>
            <a:lstStyle/>
            <a:p>
              <a:pPr algn="ctr"/>
              <a:r>
                <a:rPr lang="en-US" dirty="0"/>
                <a:t>z</a:t>
              </a:r>
            </a:p>
          </p:txBody>
        </p:sp>
        <p:cxnSp>
          <p:nvCxnSpPr>
            <p:cNvPr id="21" name="Curved Connector 20"/>
            <p:cNvCxnSpPr>
              <a:stCxn id="16" idx="0"/>
              <a:endCxn id="9" idx="0"/>
            </p:cNvCxnSpPr>
            <p:nvPr/>
          </p:nvCxnSpPr>
          <p:spPr>
            <a:xfrm rot="5400000" flipH="1" flipV="1">
              <a:off x="3642076" y="3626729"/>
              <a:ext cx="12700" cy="2159084"/>
            </a:xfrm>
            <a:prstGeom prst="curvedConnector3">
              <a:avLst>
                <a:gd name="adj1" fmla="val 3805063"/>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828800" y="5794676"/>
              <a:ext cx="1032441" cy="369332"/>
            </a:xfrm>
            <a:prstGeom prst="rect">
              <a:avLst/>
            </a:prstGeom>
            <a:noFill/>
          </p:spPr>
          <p:txBody>
            <a:bodyPr wrap="square" rtlCol="0">
              <a:spAutoFit/>
            </a:bodyPr>
            <a:lstStyle/>
            <a:p>
              <a:pPr algn="ctr"/>
              <a:r>
                <a:rPr lang="en-US" dirty="0" smtClean="0"/>
                <a:t>Object A</a:t>
              </a:r>
              <a:endParaRPr lang="en-US" dirty="0"/>
            </a:p>
          </p:txBody>
        </p:sp>
        <p:sp>
          <p:nvSpPr>
            <p:cNvPr id="29" name="TextBox 28"/>
            <p:cNvSpPr txBox="1"/>
            <p:nvPr/>
          </p:nvSpPr>
          <p:spPr>
            <a:xfrm>
              <a:off x="3261650" y="4910238"/>
              <a:ext cx="780585" cy="369332"/>
            </a:xfrm>
            <a:prstGeom prst="rect">
              <a:avLst/>
            </a:prstGeom>
            <a:noFill/>
          </p:spPr>
          <p:txBody>
            <a:bodyPr wrap="square" rtlCol="0">
              <a:spAutoFit/>
            </a:bodyPr>
            <a:lstStyle/>
            <a:p>
              <a:pPr algn="ctr"/>
              <a:r>
                <a:rPr lang="en-US" dirty="0" smtClean="0"/>
                <a:t>…</a:t>
              </a:r>
              <a:endParaRPr lang="en-US" dirty="0"/>
            </a:p>
          </p:txBody>
        </p:sp>
      </p:grpSp>
      <p:grpSp>
        <p:nvGrpSpPr>
          <p:cNvPr id="31" name="Group 30"/>
          <p:cNvGrpSpPr/>
          <p:nvPr/>
        </p:nvGrpSpPr>
        <p:grpSpPr>
          <a:xfrm>
            <a:off x="555876" y="4431167"/>
            <a:ext cx="2562327" cy="1258505"/>
            <a:chOff x="8296843" y="982449"/>
            <a:chExt cx="2562327" cy="1258505"/>
          </a:xfrm>
        </p:grpSpPr>
        <p:sp>
          <p:nvSpPr>
            <p:cNvPr id="32" name="Rectangle 31"/>
            <p:cNvSpPr/>
            <p:nvPr/>
          </p:nvSpPr>
          <p:spPr>
            <a:xfrm>
              <a:off x="10173370" y="1014903"/>
              <a:ext cx="685800" cy="304611"/>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x</a:t>
              </a:r>
            </a:p>
          </p:txBody>
        </p:sp>
        <p:sp>
          <p:nvSpPr>
            <p:cNvPr id="33" name="Rectangle 32"/>
            <p:cNvSpPr/>
            <p:nvPr/>
          </p:nvSpPr>
          <p:spPr>
            <a:xfrm>
              <a:off x="10173370" y="1319514"/>
              <a:ext cx="685800" cy="304611"/>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y</a:t>
              </a:r>
              <a:endParaRPr lang="en-US" dirty="0"/>
            </a:p>
          </p:txBody>
        </p:sp>
        <p:sp>
          <p:nvSpPr>
            <p:cNvPr id="34" name="Rectangle 33"/>
            <p:cNvSpPr/>
            <p:nvPr/>
          </p:nvSpPr>
          <p:spPr>
            <a:xfrm>
              <a:off x="10173370" y="1624125"/>
              <a:ext cx="685800" cy="304611"/>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35" name="Rectangle 34"/>
            <p:cNvSpPr/>
            <p:nvPr/>
          </p:nvSpPr>
          <p:spPr>
            <a:xfrm>
              <a:off x="10173370" y="1936343"/>
              <a:ext cx="685800" cy="304611"/>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z</a:t>
              </a:r>
              <a:endParaRPr lang="en-US" dirty="0"/>
            </a:p>
          </p:txBody>
        </p:sp>
        <p:sp>
          <p:nvSpPr>
            <p:cNvPr id="40" name="TextBox 39"/>
            <p:cNvSpPr txBox="1"/>
            <p:nvPr/>
          </p:nvSpPr>
          <p:spPr>
            <a:xfrm>
              <a:off x="8296843" y="982449"/>
              <a:ext cx="1080099" cy="369332"/>
            </a:xfrm>
            <a:prstGeom prst="rect">
              <a:avLst/>
            </a:prstGeom>
            <a:noFill/>
          </p:spPr>
          <p:txBody>
            <a:bodyPr wrap="square" rtlCol="0">
              <a:spAutoFit/>
            </a:bodyPr>
            <a:lstStyle/>
            <a:p>
              <a:pPr algn="ctr"/>
              <a:r>
                <a:rPr lang="en-US" dirty="0" smtClean="0"/>
                <a:t>Object A</a:t>
              </a:r>
              <a:endParaRPr lang="en-US" dirty="0"/>
            </a:p>
          </p:txBody>
        </p:sp>
        <p:cxnSp>
          <p:nvCxnSpPr>
            <p:cNvPr id="41" name="Straight Arrow Connector 40"/>
            <p:cNvCxnSpPr>
              <a:stCxn id="40" idx="3"/>
            </p:cNvCxnSpPr>
            <p:nvPr/>
          </p:nvCxnSpPr>
          <p:spPr>
            <a:xfrm>
              <a:off x="9376942" y="1167115"/>
              <a:ext cx="486806" cy="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cxnSp>
        <p:nvCxnSpPr>
          <p:cNvPr id="42" name="Straight Connector 41"/>
          <p:cNvCxnSpPr/>
          <p:nvPr/>
        </p:nvCxnSpPr>
        <p:spPr>
          <a:xfrm flipH="1">
            <a:off x="3764074" y="4008653"/>
            <a:ext cx="19837" cy="22454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1266629" y="5880290"/>
            <a:ext cx="2061002" cy="369332"/>
          </a:xfrm>
          <a:prstGeom prst="rect">
            <a:avLst/>
          </a:prstGeom>
          <a:noFill/>
        </p:spPr>
        <p:txBody>
          <a:bodyPr wrap="square" rtlCol="0">
            <a:spAutoFit/>
          </a:bodyPr>
          <a:lstStyle/>
          <a:p>
            <a:pPr algn="ctr"/>
            <a:r>
              <a:rPr lang="en-US" dirty="0" smtClean="0"/>
              <a:t>Simpler View</a:t>
            </a:r>
            <a:endParaRPr lang="en-US" dirty="0"/>
          </a:p>
        </p:txBody>
      </p:sp>
      <p:sp>
        <p:nvSpPr>
          <p:cNvPr id="44" name="TextBox 43"/>
          <p:cNvSpPr txBox="1"/>
          <p:nvPr/>
        </p:nvSpPr>
        <p:spPr>
          <a:xfrm>
            <a:off x="6777468" y="5880290"/>
            <a:ext cx="2061002" cy="369332"/>
          </a:xfrm>
          <a:prstGeom prst="rect">
            <a:avLst/>
          </a:prstGeom>
          <a:noFill/>
        </p:spPr>
        <p:txBody>
          <a:bodyPr wrap="square" rtlCol="0">
            <a:spAutoFit/>
          </a:bodyPr>
          <a:lstStyle/>
          <a:p>
            <a:pPr algn="ctr"/>
            <a:r>
              <a:rPr lang="en-US" dirty="0" smtClean="0"/>
              <a:t>Realistic View</a:t>
            </a:r>
            <a:endParaRPr lang="en-US" dirty="0"/>
          </a:p>
        </p:txBody>
      </p:sp>
    </p:spTree>
    <p:extLst>
      <p:ext uri="{BB962C8B-B14F-4D97-AF65-F5344CB8AC3E}">
        <p14:creationId xmlns:p14="http://schemas.microsoft.com/office/powerpoint/2010/main" val="370308022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SCE 221">
      <a:dk1>
        <a:sysClr val="windowText" lastClr="000000"/>
      </a:dk1>
      <a:lt1>
        <a:sysClr val="window" lastClr="FFFFFF"/>
      </a:lt1>
      <a:dk2>
        <a:srgbClr val="000000"/>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1206</TotalTime>
  <Words>1691</Words>
  <Application>Microsoft Office PowerPoint</Application>
  <PresentationFormat>Widescreen</PresentationFormat>
  <Paragraphs>379</Paragraphs>
  <Slides>36</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36</vt:i4>
      </vt:variant>
    </vt:vector>
  </HeadingPairs>
  <TitlesOfParts>
    <vt:vector size="48" baseType="lpstr">
      <vt:lpstr>ＭＳ Ｐゴシック</vt:lpstr>
      <vt:lpstr>Arial</vt:lpstr>
      <vt:lpstr>Calibri</vt:lpstr>
      <vt:lpstr>Cambria Math</vt:lpstr>
      <vt:lpstr>Courier New</vt:lpstr>
      <vt:lpstr>新細明體</vt:lpstr>
      <vt:lpstr>Symbol</vt:lpstr>
      <vt:lpstr>Tahoma</vt:lpstr>
      <vt:lpstr>Times New Roman</vt:lpstr>
      <vt:lpstr>Trebuchet MS</vt:lpstr>
      <vt:lpstr>Tw Cen MT</vt:lpstr>
      <vt:lpstr>Circuit</vt:lpstr>
      <vt:lpstr>Welcome to  CSCE 221: Data Structures </vt:lpstr>
      <vt:lpstr>Syllabus</vt:lpstr>
      <vt:lpstr>Review</vt:lpstr>
      <vt:lpstr>computer science</vt:lpstr>
      <vt:lpstr>Pseudocode</vt:lpstr>
      <vt:lpstr>the basic methods to store data from 150</vt:lpstr>
      <vt:lpstr>Memory</vt:lpstr>
      <vt:lpstr>Memory Arrays</vt:lpstr>
      <vt:lpstr>Memory Objects</vt:lpstr>
      <vt:lpstr>Basic Computer Organization</vt:lpstr>
      <vt:lpstr>Takeaways about memory</vt:lpstr>
      <vt:lpstr>Ch3. Fundamental Data Structures</vt:lpstr>
      <vt:lpstr>Ch 3.1 Arrays</vt:lpstr>
      <vt:lpstr>Array Definition</vt:lpstr>
      <vt:lpstr>Array Length and Capacity</vt:lpstr>
      <vt:lpstr>Declaring Arrays (first way)</vt:lpstr>
      <vt:lpstr>Declaring Arrays (second way)</vt:lpstr>
      <vt:lpstr>Arrays of Objects</vt:lpstr>
      <vt:lpstr>Adding an Entry</vt:lpstr>
      <vt:lpstr>Removing an Entry</vt:lpstr>
      <vt:lpstr>Exercise</vt:lpstr>
      <vt:lpstr>Ch 3.2 Singly Linked Lists</vt:lpstr>
      <vt:lpstr>Linked structures</vt:lpstr>
      <vt:lpstr>Singly Linked List</vt:lpstr>
      <vt:lpstr>Inserting at the Head</vt:lpstr>
      <vt:lpstr>Inserting at the Tail</vt:lpstr>
      <vt:lpstr>Removing at the Head</vt:lpstr>
      <vt:lpstr>Exercise</vt:lpstr>
      <vt:lpstr>Removing at the Tail </vt:lpstr>
      <vt:lpstr>A Java Singly linked list of int</vt:lpstr>
      <vt:lpstr>Ch 3.4 Doubly Linked Lists</vt:lpstr>
      <vt:lpstr>Doubly Linked List</vt:lpstr>
      <vt:lpstr>Insertion</vt:lpstr>
      <vt:lpstr>Deletion</vt:lpstr>
      <vt:lpstr>Exercise</vt:lpstr>
      <vt:lpstr>Summary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CSCE 221 - Lab</dc:title>
  <dc:creator>Jory Denny</dc:creator>
  <cp:lastModifiedBy>Jory Denny</cp:lastModifiedBy>
  <cp:revision>150</cp:revision>
  <dcterms:created xsi:type="dcterms:W3CDTF">2015-08-27T15:17:35Z</dcterms:created>
  <dcterms:modified xsi:type="dcterms:W3CDTF">2018-09-03T18:11:32Z</dcterms:modified>
</cp:coreProperties>
</file>