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90" r:id="rId2"/>
    <p:sldId id="293" r:id="rId3"/>
    <p:sldId id="294" r:id="rId4"/>
    <p:sldId id="295" r:id="rId5"/>
    <p:sldId id="297" r:id="rId6"/>
    <p:sldId id="29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8A294D-02E7-4FE2-AD3C-8FE6279B664C}">
          <p14:sldIdLst>
            <p14:sldId id="290"/>
            <p14:sldId id="293"/>
            <p14:sldId id="294"/>
            <p14:sldId id="295"/>
            <p14:sldId id="297"/>
            <p14:sldId id="29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7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772FA0-568A-4347-8C83-640991F83D4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4C2331-1023-4460-8EB5-20C1F862B480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AbstractList</a:t>
          </a:r>
          <a:r>
            <a: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1697C619-32A5-4514-A7B5-1A25F4B0AE13}" type="parTrans" cxnId="{7E718559-2DF3-412E-A290-3F686286B671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1FDE5EA2-C085-40B4-8DF3-5FF7417D676F}" type="sibTrans" cxnId="{7E718559-2DF3-412E-A290-3F686286B671}">
      <dgm:prSet/>
      <dgm:spPr/>
      <dgm:t>
        <a:bodyPr/>
        <a:lstStyle/>
        <a:p>
          <a:endParaRPr lang="en-US"/>
        </a:p>
      </dgm:t>
    </dgm:pt>
    <dgm:pt modelId="{F297A0E5-208C-4D97-90E0-2E51A9D76EAF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AbstractSequentialList</a:t>
          </a:r>
          <a:r>
            <a: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93298ED7-2C66-4089-B063-6F25834FD6B6}" type="parTrans" cxnId="{189822BE-6387-4610-B40D-D54A8EB480B9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568BBF56-9092-443D-AB0A-536363BD8245}" type="sibTrans" cxnId="{189822BE-6387-4610-B40D-D54A8EB480B9}">
      <dgm:prSet/>
      <dgm:spPr/>
      <dgm:t>
        <a:bodyPr/>
        <a:lstStyle/>
        <a:p>
          <a:endParaRPr lang="en-US"/>
        </a:p>
      </dgm:t>
    </dgm:pt>
    <dgm:pt modelId="{AAA4F69D-FC48-46E6-99F8-878D597E83C5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ArrayList</a:t>
          </a:r>
          <a:r>
            <a: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35E33B80-C167-4D84-A806-081290A42D75}" type="parTrans" cxnId="{EACD02BC-6A95-41AF-8B9D-96D7948141BC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107DA458-C25B-4127-85B1-C2AB117699B6}" type="sibTrans" cxnId="{EACD02BC-6A95-41AF-8B9D-96D7948141BC}">
      <dgm:prSet/>
      <dgm:spPr/>
      <dgm:t>
        <a:bodyPr/>
        <a:lstStyle/>
        <a:p>
          <a:endParaRPr lang="en-US"/>
        </a:p>
      </dgm:t>
    </dgm:pt>
    <dgm:pt modelId="{B94C8066-EA05-4C0F-BE97-2A5DB9FBE5D7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LinkedList</a:t>
          </a:r>
          <a:r>
            <a: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F45A7832-91CA-4CF9-BB89-0DB9B2FF0C28}" type="parTrans" cxnId="{3A8DDE0E-51D7-4B9C-ADE7-D95EE637FC5F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09C7472F-4AEA-41FC-BDD8-734CE71A9C2E}" type="sibTrans" cxnId="{3A8DDE0E-51D7-4B9C-ADE7-D95EE637FC5F}">
      <dgm:prSet/>
      <dgm:spPr/>
      <dgm:t>
        <a:bodyPr/>
        <a:lstStyle/>
        <a:p>
          <a:endParaRPr lang="en-US"/>
        </a:p>
      </dgm:t>
    </dgm:pt>
    <dgm:pt modelId="{A48E759F-39B0-4E6B-81DE-16632CFA6ECA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AbstractCollection</a:t>
          </a:r>
          <a:r>
            <a: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1E2A987B-61C3-4C4E-869F-7A1AE7F83495}" type="sibTrans" cxnId="{5FA85790-0431-4700-9C86-CEC0746CA29A}">
      <dgm:prSet/>
      <dgm:spPr/>
      <dgm:t>
        <a:bodyPr/>
        <a:lstStyle/>
        <a:p>
          <a:endParaRPr lang="en-US"/>
        </a:p>
      </dgm:t>
    </dgm:pt>
    <dgm:pt modelId="{99DDB757-2D99-473D-8777-D2B54EA2530B}" type="parTrans" cxnId="{5FA85790-0431-4700-9C86-CEC0746CA29A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8C43D521-75A3-4A75-A976-AE21AEC7ACC4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Object</a:t>
          </a:r>
          <a:endParaRPr lang="en-US" sz="1400" b="1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967E8990-7977-4DEC-88D2-2EB843721E28}" type="parTrans" cxnId="{CA0FCB5D-7F78-47E3-8982-2F6EA6A350DF}">
      <dgm:prSet/>
      <dgm:spPr/>
      <dgm:t>
        <a:bodyPr/>
        <a:lstStyle/>
        <a:p>
          <a:endParaRPr lang="en-US"/>
        </a:p>
      </dgm:t>
    </dgm:pt>
    <dgm:pt modelId="{289DE607-4697-4550-9262-66D9A3647C3C}" type="sibTrans" cxnId="{CA0FCB5D-7F78-47E3-8982-2F6EA6A350DF}">
      <dgm:prSet/>
      <dgm:spPr/>
      <dgm:t>
        <a:bodyPr/>
        <a:lstStyle/>
        <a:p>
          <a:endParaRPr lang="en-US"/>
        </a:p>
      </dgm:t>
    </dgm:pt>
    <dgm:pt modelId="{0EA31710-CECD-4C74-980B-72783D892639}" type="pres">
      <dgm:prSet presAssocID="{60772FA0-568A-4347-8C83-640991F83D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C1093DE-8F1E-4219-9CD6-6CF5F07E24D6}" type="pres">
      <dgm:prSet presAssocID="{8C43D521-75A3-4A75-A976-AE21AEC7ACC4}" presName="hierRoot1" presStyleCnt="0">
        <dgm:presLayoutVars>
          <dgm:hierBranch val="init"/>
        </dgm:presLayoutVars>
      </dgm:prSet>
      <dgm:spPr/>
    </dgm:pt>
    <dgm:pt modelId="{CF9C750A-702E-4C7F-8829-E613FA9C67FD}" type="pres">
      <dgm:prSet presAssocID="{8C43D521-75A3-4A75-A976-AE21AEC7ACC4}" presName="rootComposite1" presStyleCnt="0"/>
      <dgm:spPr/>
    </dgm:pt>
    <dgm:pt modelId="{F2C4C62B-DD07-436E-B643-98B8B8B75AB5}" type="pres">
      <dgm:prSet presAssocID="{8C43D521-75A3-4A75-A976-AE21AEC7ACC4}" presName="rootText1" presStyleLbl="node0" presStyleIdx="0" presStyleCnt="1" custLinFactY="-919" custLinFactNeighborX="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74C5D4-0F81-420F-9B35-49425E1031BD}" type="pres">
      <dgm:prSet presAssocID="{8C43D521-75A3-4A75-A976-AE21AEC7ACC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F3AA17C-C6BC-4FDB-B51F-94548778D9D6}" type="pres">
      <dgm:prSet presAssocID="{8C43D521-75A3-4A75-A976-AE21AEC7ACC4}" presName="hierChild2" presStyleCnt="0"/>
      <dgm:spPr/>
    </dgm:pt>
    <dgm:pt modelId="{1E217BEB-9392-4414-9F98-30C01A890325}" type="pres">
      <dgm:prSet presAssocID="{99DDB757-2D99-473D-8777-D2B54EA2530B}" presName="Name37" presStyleLbl="parChTrans1D2" presStyleIdx="0" presStyleCnt="1"/>
      <dgm:spPr/>
      <dgm:t>
        <a:bodyPr/>
        <a:lstStyle/>
        <a:p>
          <a:endParaRPr lang="en-US"/>
        </a:p>
      </dgm:t>
    </dgm:pt>
    <dgm:pt modelId="{6A9D6E6C-1419-446F-9F8D-6A7C67335EFA}" type="pres">
      <dgm:prSet presAssocID="{A48E759F-39B0-4E6B-81DE-16632CFA6ECA}" presName="hierRoot2" presStyleCnt="0">
        <dgm:presLayoutVars>
          <dgm:hierBranch val="init"/>
        </dgm:presLayoutVars>
      </dgm:prSet>
      <dgm:spPr/>
    </dgm:pt>
    <dgm:pt modelId="{B58D6CC9-36B5-46C5-9231-BA6C34F1716A}" type="pres">
      <dgm:prSet presAssocID="{A48E759F-39B0-4E6B-81DE-16632CFA6ECA}" presName="rootComposite" presStyleCnt="0"/>
      <dgm:spPr/>
    </dgm:pt>
    <dgm:pt modelId="{C8759D97-2E84-4871-BD11-209FFB0A0085}" type="pres">
      <dgm:prSet presAssocID="{A48E759F-39B0-4E6B-81DE-16632CFA6ECA}" presName="rootText" presStyleLbl="node2" presStyleIdx="0" presStyleCnt="1" custScaleX="193414" custLinFactNeighborX="205" custLinFactNeighborY="-126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011A54-A5E5-49D6-A80C-45CCC455AB76}" type="pres">
      <dgm:prSet presAssocID="{A48E759F-39B0-4E6B-81DE-16632CFA6ECA}" presName="rootConnector" presStyleLbl="node2" presStyleIdx="0" presStyleCnt="1"/>
      <dgm:spPr/>
      <dgm:t>
        <a:bodyPr/>
        <a:lstStyle/>
        <a:p>
          <a:endParaRPr lang="en-US"/>
        </a:p>
      </dgm:t>
    </dgm:pt>
    <dgm:pt modelId="{3650BCCA-67CB-4E5A-91C9-2005F3925B9B}" type="pres">
      <dgm:prSet presAssocID="{A48E759F-39B0-4E6B-81DE-16632CFA6ECA}" presName="hierChild4" presStyleCnt="0"/>
      <dgm:spPr/>
    </dgm:pt>
    <dgm:pt modelId="{0E7EF96A-8182-4A82-8F03-F24157429096}" type="pres">
      <dgm:prSet presAssocID="{1697C619-32A5-4514-A7B5-1A25F4B0AE13}" presName="Name37" presStyleLbl="parChTrans1D3" presStyleIdx="0" presStyleCnt="1"/>
      <dgm:spPr/>
      <dgm:t>
        <a:bodyPr/>
        <a:lstStyle/>
        <a:p>
          <a:endParaRPr lang="en-US"/>
        </a:p>
      </dgm:t>
    </dgm:pt>
    <dgm:pt modelId="{C91E1834-1B96-48F3-8802-AE69AA846A4B}" type="pres">
      <dgm:prSet presAssocID="{E84C2331-1023-4460-8EB5-20C1F862B480}" presName="hierRoot2" presStyleCnt="0">
        <dgm:presLayoutVars>
          <dgm:hierBranch val="init"/>
        </dgm:presLayoutVars>
      </dgm:prSet>
      <dgm:spPr/>
    </dgm:pt>
    <dgm:pt modelId="{42C477B1-D025-4D51-9CD6-839414DB3D84}" type="pres">
      <dgm:prSet presAssocID="{E84C2331-1023-4460-8EB5-20C1F862B480}" presName="rootComposite" presStyleCnt="0"/>
      <dgm:spPr/>
    </dgm:pt>
    <dgm:pt modelId="{3CB3F204-1D89-4DDA-8342-95DD02CDEDE1}" type="pres">
      <dgm:prSet presAssocID="{E84C2331-1023-4460-8EB5-20C1F862B480}" presName="rootText" presStyleLbl="node3" presStyleIdx="0" presStyleCnt="1" custScaleX="189825" custLinFactNeighborY="-231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053BD7-350B-4393-85CC-1CE07B55A743}" type="pres">
      <dgm:prSet presAssocID="{E84C2331-1023-4460-8EB5-20C1F862B480}" presName="rootConnector" presStyleLbl="node3" presStyleIdx="0" presStyleCnt="1"/>
      <dgm:spPr/>
      <dgm:t>
        <a:bodyPr/>
        <a:lstStyle/>
        <a:p>
          <a:endParaRPr lang="en-US"/>
        </a:p>
      </dgm:t>
    </dgm:pt>
    <dgm:pt modelId="{54DBD39D-A9D3-4EAC-A066-DA2A8B8E25F5}" type="pres">
      <dgm:prSet presAssocID="{E84C2331-1023-4460-8EB5-20C1F862B480}" presName="hierChild4" presStyleCnt="0"/>
      <dgm:spPr/>
    </dgm:pt>
    <dgm:pt modelId="{C5657E2E-7CEE-48F2-97D8-F07B9757C4CA}" type="pres">
      <dgm:prSet presAssocID="{93298ED7-2C66-4089-B063-6F25834FD6B6}" presName="Name37" presStyleLbl="parChTrans1D4" presStyleIdx="0" presStyleCnt="3"/>
      <dgm:spPr/>
      <dgm:t>
        <a:bodyPr/>
        <a:lstStyle/>
        <a:p>
          <a:endParaRPr lang="en-US"/>
        </a:p>
      </dgm:t>
    </dgm:pt>
    <dgm:pt modelId="{BD3B8F94-3EA2-4BBC-A452-1439AECAD383}" type="pres">
      <dgm:prSet presAssocID="{F297A0E5-208C-4D97-90E0-2E51A9D76EAF}" presName="hierRoot2" presStyleCnt="0">
        <dgm:presLayoutVars>
          <dgm:hierBranch val="init"/>
        </dgm:presLayoutVars>
      </dgm:prSet>
      <dgm:spPr/>
    </dgm:pt>
    <dgm:pt modelId="{DA810719-F49D-4277-8F3D-14371BB991B9}" type="pres">
      <dgm:prSet presAssocID="{F297A0E5-208C-4D97-90E0-2E51A9D76EAF}" presName="rootComposite" presStyleCnt="0"/>
      <dgm:spPr/>
    </dgm:pt>
    <dgm:pt modelId="{A8E0F474-47D5-4739-B415-589A09AA455A}" type="pres">
      <dgm:prSet presAssocID="{F297A0E5-208C-4D97-90E0-2E51A9D76EAF}" presName="rootText" presStyleLbl="node4" presStyleIdx="0" presStyleCnt="3" custScaleX="1898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EC1F71-438B-40CA-B853-27E517B6BFEB}" type="pres">
      <dgm:prSet presAssocID="{F297A0E5-208C-4D97-90E0-2E51A9D76EAF}" presName="rootConnector" presStyleLbl="node4" presStyleIdx="0" presStyleCnt="3"/>
      <dgm:spPr/>
      <dgm:t>
        <a:bodyPr/>
        <a:lstStyle/>
        <a:p>
          <a:endParaRPr lang="en-US"/>
        </a:p>
      </dgm:t>
    </dgm:pt>
    <dgm:pt modelId="{6F95ECB3-B60B-4578-9A66-8869B5671E3E}" type="pres">
      <dgm:prSet presAssocID="{F297A0E5-208C-4D97-90E0-2E51A9D76EAF}" presName="hierChild4" presStyleCnt="0"/>
      <dgm:spPr/>
    </dgm:pt>
    <dgm:pt modelId="{124C22B9-B570-464E-BE84-1E41B913B677}" type="pres">
      <dgm:prSet presAssocID="{F45A7832-91CA-4CF9-BB89-0DB9B2FF0C28}" presName="Name37" presStyleLbl="parChTrans1D4" presStyleIdx="1" presStyleCnt="3"/>
      <dgm:spPr/>
      <dgm:t>
        <a:bodyPr/>
        <a:lstStyle/>
        <a:p>
          <a:endParaRPr lang="en-US"/>
        </a:p>
      </dgm:t>
    </dgm:pt>
    <dgm:pt modelId="{66DD7F67-FAAE-4B18-B2C9-9D546BD31B70}" type="pres">
      <dgm:prSet presAssocID="{B94C8066-EA05-4C0F-BE97-2A5DB9FBE5D7}" presName="hierRoot2" presStyleCnt="0">
        <dgm:presLayoutVars>
          <dgm:hierBranch val="init"/>
        </dgm:presLayoutVars>
      </dgm:prSet>
      <dgm:spPr/>
    </dgm:pt>
    <dgm:pt modelId="{C0396346-BFE3-45DB-92A1-9A1CEAAB398D}" type="pres">
      <dgm:prSet presAssocID="{B94C8066-EA05-4C0F-BE97-2A5DB9FBE5D7}" presName="rootComposite" presStyleCnt="0"/>
      <dgm:spPr/>
    </dgm:pt>
    <dgm:pt modelId="{DA71644D-6D3B-443B-B433-69B8214F3DCA}" type="pres">
      <dgm:prSet presAssocID="{B94C8066-EA05-4C0F-BE97-2A5DB9FBE5D7}" presName="rootText" presStyleLbl="node4" presStyleIdx="1" presStyleCnt="3" custScaleX="189825" custLinFactNeighborY="-127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BF0D17-0A31-4E1B-8478-BF75217E0975}" type="pres">
      <dgm:prSet presAssocID="{B94C8066-EA05-4C0F-BE97-2A5DB9FBE5D7}" presName="rootConnector" presStyleLbl="node4" presStyleIdx="1" presStyleCnt="3"/>
      <dgm:spPr/>
      <dgm:t>
        <a:bodyPr/>
        <a:lstStyle/>
        <a:p>
          <a:endParaRPr lang="en-US"/>
        </a:p>
      </dgm:t>
    </dgm:pt>
    <dgm:pt modelId="{E731C760-BA1D-4539-983B-9FF6A49768DB}" type="pres">
      <dgm:prSet presAssocID="{B94C8066-EA05-4C0F-BE97-2A5DB9FBE5D7}" presName="hierChild4" presStyleCnt="0"/>
      <dgm:spPr/>
    </dgm:pt>
    <dgm:pt modelId="{6920D9AE-4B0D-49EE-9F3F-39D203113146}" type="pres">
      <dgm:prSet presAssocID="{B94C8066-EA05-4C0F-BE97-2A5DB9FBE5D7}" presName="hierChild5" presStyleCnt="0"/>
      <dgm:spPr/>
    </dgm:pt>
    <dgm:pt modelId="{4490D29C-8236-472F-9D93-A607A0D6057E}" type="pres">
      <dgm:prSet presAssocID="{F297A0E5-208C-4D97-90E0-2E51A9D76EAF}" presName="hierChild5" presStyleCnt="0"/>
      <dgm:spPr/>
    </dgm:pt>
    <dgm:pt modelId="{EC6FCBE0-744D-4326-87D4-86F34843365B}" type="pres">
      <dgm:prSet presAssocID="{35E33B80-C167-4D84-A806-081290A42D75}" presName="Name37" presStyleLbl="parChTrans1D4" presStyleIdx="2" presStyleCnt="3"/>
      <dgm:spPr/>
      <dgm:t>
        <a:bodyPr/>
        <a:lstStyle/>
        <a:p>
          <a:endParaRPr lang="en-US"/>
        </a:p>
      </dgm:t>
    </dgm:pt>
    <dgm:pt modelId="{AE9185F8-77A3-429D-8735-71701D91E322}" type="pres">
      <dgm:prSet presAssocID="{AAA4F69D-FC48-46E6-99F8-878D597E83C5}" presName="hierRoot2" presStyleCnt="0">
        <dgm:presLayoutVars>
          <dgm:hierBranch val="init"/>
        </dgm:presLayoutVars>
      </dgm:prSet>
      <dgm:spPr/>
    </dgm:pt>
    <dgm:pt modelId="{51CE6A4D-D062-4EF6-AAF9-0D54F9C19B7D}" type="pres">
      <dgm:prSet presAssocID="{AAA4F69D-FC48-46E6-99F8-878D597E83C5}" presName="rootComposite" presStyleCnt="0"/>
      <dgm:spPr/>
    </dgm:pt>
    <dgm:pt modelId="{341887F2-733C-4644-B61B-4CD378BC44AA}" type="pres">
      <dgm:prSet presAssocID="{AAA4F69D-FC48-46E6-99F8-878D597E83C5}" presName="rootText" presStyleLbl="node4" presStyleIdx="2" presStyleCnt="3" custScaleX="1898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DE542E-55C7-4F60-A48A-3D0C0DE16675}" type="pres">
      <dgm:prSet presAssocID="{AAA4F69D-FC48-46E6-99F8-878D597E83C5}" presName="rootConnector" presStyleLbl="node4" presStyleIdx="2" presStyleCnt="3"/>
      <dgm:spPr/>
      <dgm:t>
        <a:bodyPr/>
        <a:lstStyle/>
        <a:p>
          <a:endParaRPr lang="en-US"/>
        </a:p>
      </dgm:t>
    </dgm:pt>
    <dgm:pt modelId="{43C028DD-98F2-4F1E-B1D3-C9F8213BF90A}" type="pres">
      <dgm:prSet presAssocID="{AAA4F69D-FC48-46E6-99F8-878D597E83C5}" presName="hierChild4" presStyleCnt="0"/>
      <dgm:spPr/>
    </dgm:pt>
    <dgm:pt modelId="{295CEAA2-2CC6-441F-B5CD-758C1FA4683A}" type="pres">
      <dgm:prSet presAssocID="{AAA4F69D-FC48-46E6-99F8-878D597E83C5}" presName="hierChild5" presStyleCnt="0"/>
      <dgm:spPr/>
    </dgm:pt>
    <dgm:pt modelId="{1633EEB4-31C8-4693-927A-5D717ACDACA5}" type="pres">
      <dgm:prSet presAssocID="{E84C2331-1023-4460-8EB5-20C1F862B480}" presName="hierChild5" presStyleCnt="0"/>
      <dgm:spPr/>
    </dgm:pt>
    <dgm:pt modelId="{BBE66B29-6899-4E9C-8508-E211CE9A7723}" type="pres">
      <dgm:prSet presAssocID="{A48E759F-39B0-4E6B-81DE-16632CFA6ECA}" presName="hierChild5" presStyleCnt="0"/>
      <dgm:spPr/>
    </dgm:pt>
    <dgm:pt modelId="{91C552C6-E0F1-4BCB-B176-9312F93CD788}" type="pres">
      <dgm:prSet presAssocID="{8C43D521-75A3-4A75-A976-AE21AEC7ACC4}" presName="hierChild3" presStyleCnt="0"/>
      <dgm:spPr/>
    </dgm:pt>
  </dgm:ptLst>
  <dgm:cxnLst>
    <dgm:cxn modelId="{0ED5B4EA-D48F-43BF-A037-5CDD6B558238}" type="presOf" srcId="{99DDB757-2D99-473D-8777-D2B54EA2530B}" destId="{1E217BEB-9392-4414-9F98-30C01A890325}" srcOrd="0" destOrd="0" presId="urn:microsoft.com/office/officeart/2005/8/layout/orgChart1"/>
    <dgm:cxn modelId="{7313BEEA-5698-42E5-9B82-657302C1FA41}" type="presOf" srcId="{A48E759F-39B0-4E6B-81DE-16632CFA6ECA}" destId="{C8759D97-2E84-4871-BD11-209FFB0A0085}" srcOrd="0" destOrd="0" presId="urn:microsoft.com/office/officeart/2005/8/layout/orgChart1"/>
    <dgm:cxn modelId="{E796A8FE-7761-4BD0-B5C8-106201CA5303}" type="presOf" srcId="{A48E759F-39B0-4E6B-81DE-16632CFA6ECA}" destId="{66011A54-A5E5-49D6-A80C-45CCC455AB76}" srcOrd="1" destOrd="0" presId="urn:microsoft.com/office/officeart/2005/8/layout/orgChart1"/>
    <dgm:cxn modelId="{7E718559-2DF3-412E-A290-3F686286B671}" srcId="{A48E759F-39B0-4E6B-81DE-16632CFA6ECA}" destId="{E84C2331-1023-4460-8EB5-20C1F862B480}" srcOrd="0" destOrd="0" parTransId="{1697C619-32A5-4514-A7B5-1A25F4B0AE13}" sibTransId="{1FDE5EA2-C085-40B4-8DF3-5FF7417D676F}"/>
    <dgm:cxn modelId="{EACD02BC-6A95-41AF-8B9D-96D7948141BC}" srcId="{E84C2331-1023-4460-8EB5-20C1F862B480}" destId="{AAA4F69D-FC48-46E6-99F8-878D597E83C5}" srcOrd="1" destOrd="0" parTransId="{35E33B80-C167-4D84-A806-081290A42D75}" sibTransId="{107DA458-C25B-4127-85B1-C2AB117699B6}"/>
    <dgm:cxn modelId="{AE167A0F-8A52-43D0-BB5F-5978FE4A40CA}" type="presOf" srcId="{8C43D521-75A3-4A75-A976-AE21AEC7ACC4}" destId="{F2C4C62B-DD07-436E-B643-98B8B8B75AB5}" srcOrd="0" destOrd="0" presId="urn:microsoft.com/office/officeart/2005/8/layout/orgChart1"/>
    <dgm:cxn modelId="{7B0AFAB6-187A-4FC4-88EE-C02A25AE789B}" type="presOf" srcId="{F297A0E5-208C-4D97-90E0-2E51A9D76EAF}" destId="{F9EC1F71-438B-40CA-B853-27E517B6BFEB}" srcOrd="1" destOrd="0" presId="urn:microsoft.com/office/officeart/2005/8/layout/orgChart1"/>
    <dgm:cxn modelId="{48B75887-31A8-4724-ADF3-8C74106C8C61}" type="presOf" srcId="{F45A7832-91CA-4CF9-BB89-0DB9B2FF0C28}" destId="{124C22B9-B570-464E-BE84-1E41B913B677}" srcOrd="0" destOrd="0" presId="urn:microsoft.com/office/officeart/2005/8/layout/orgChart1"/>
    <dgm:cxn modelId="{65C9AA45-FBE0-4868-9977-6F0D99671D2A}" type="presOf" srcId="{35E33B80-C167-4D84-A806-081290A42D75}" destId="{EC6FCBE0-744D-4326-87D4-86F34843365B}" srcOrd="0" destOrd="0" presId="urn:microsoft.com/office/officeart/2005/8/layout/orgChart1"/>
    <dgm:cxn modelId="{6CF225E5-11C9-4598-B995-9CDEB171C342}" type="presOf" srcId="{93298ED7-2C66-4089-B063-6F25834FD6B6}" destId="{C5657E2E-7CEE-48F2-97D8-F07B9757C4CA}" srcOrd="0" destOrd="0" presId="urn:microsoft.com/office/officeart/2005/8/layout/orgChart1"/>
    <dgm:cxn modelId="{606B5D17-A5BD-4E57-9ABA-C1B33AEDF013}" type="presOf" srcId="{AAA4F69D-FC48-46E6-99F8-878D597E83C5}" destId="{341887F2-733C-4644-B61B-4CD378BC44AA}" srcOrd="0" destOrd="0" presId="urn:microsoft.com/office/officeart/2005/8/layout/orgChart1"/>
    <dgm:cxn modelId="{3A8DDE0E-51D7-4B9C-ADE7-D95EE637FC5F}" srcId="{F297A0E5-208C-4D97-90E0-2E51A9D76EAF}" destId="{B94C8066-EA05-4C0F-BE97-2A5DB9FBE5D7}" srcOrd="0" destOrd="0" parTransId="{F45A7832-91CA-4CF9-BB89-0DB9B2FF0C28}" sibTransId="{09C7472F-4AEA-41FC-BDD8-734CE71A9C2E}"/>
    <dgm:cxn modelId="{5FA85790-0431-4700-9C86-CEC0746CA29A}" srcId="{8C43D521-75A3-4A75-A976-AE21AEC7ACC4}" destId="{A48E759F-39B0-4E6B-81DE-16632CFA6ECA}" srcOrd="0" destOrd="0" parTransId="{99DDB757-2D99-473D-8777-D2B54EA2530B}" sibTransId="{1E2A987B-61C3-4C4E-869F-7A1AE7F83495}"/>
    <dgm:cxn modelId="{E1D60837-800D-4506-9128-C860994887DD}" type="presOf" srcId="{1697C619-32A5-4514-A7B5-1A25F4B0AE13}" destId="{0E7EF96A-8182-4A82-8F03-F24157429096}" srcOrd="0" destOrd="0" presId="urn:microsoft.com/office/officeart/2005/8/layout/orgChart1"/>
    <dgm:cxn modelId="{FCD937C5-F5A8-49E0-984F-53F979580063}" type="presOf" srcId="{E84C2331-1023-4460-8EB5-20C1F862B480}" destId="{3CB3F204-1D89-4DDA-8342-95DD02CDEDE1}" srcOrd="0" destOrd="0" presId="urn:microsoft.com/office/officeart/2005/8/layout/orgChart1"/>
    <dgm:cxn modelId="{57301D8D-B7B1-4902-8BBD-5308BECEDAF0}" type="presOf" srcId="{B94C8066-EA05-4C0F-BE97-2A5DB9FBE5D7}" destId="{DA71644D-6D3B-443B-B433-69B8214F3DCA}" srcOrd="0" destOrd="0" presId="urn:microsoft.com/office/officeart/2005/8/layout/orgChart1"/>
    <dgm:cxn modelId="{74025BAF-4137-4712-B4E8-91292E9EC79B}" type="presOf" srcId="{E84C2331-1023-4460-8EB5-20C1F862B480}" destId="{B9053BD7-350B-4393-85CC-1CE07B55A743}" srcOrd="1" destOrd="0" presId="urn:microsoft.com/office/officeart/2005/8/layout/orgChart1"/>
    <dgm:cxn modelId="{71B9EB90-9ADE-4290-AFFE-2F862BDE9917}" type="presOf" srcId="{F297A0E5-208C-4D97-90E0-2E51A9D76EAF}" destId="{A8E0F474-47D5-4739-B415-589A09AA455A}" srcOrd="0" destOrd="0" presId="urn:microsoft.com/office/officeart/2005/8/layout/orgChart1"/>
    <dgm:cxn modelId="{BDD17415-D154-434B-95B2-1D1730D5AF54}" type="presOf" srcId="{AAA4F69D-FC48-46E6-99F8-878D597E83C5}" destId="{9BDE542E-55C7-4F60-A48A-3D0C0DE16675}" srcOrd="1" destOrd="0" presId="urn:microsoft.com/office/officeart/2005/8/layout/orgChart1"/>
    <dgm:cxn modelId="{CA0FCB5D-7F78-47E3-8982-2F6EA6A350DF}" srcId="{60772FA0-568A-4347-8C83-640991F83D49}" destId="{8C43D521-75A3-4A75-A976-AE21AEC7ACC4}" srcOrd="0" destOrd="0" parTransId="{967E8990-7977-4DEC-88D2-2EB843721E28}" sibTransId="{289DE607-4697-4550-9262-66D9A3647C3C}"/>
    <dgm:cxn modelId="{DC4B0BC0-2BDC-44ED-A134-A20C722704DB}" type="presOf" srcId="{B94C8066-EA05-4C0F-BE97-2A5DB9FBE5D7}" destId="{88BF0D17-0A31-4E1B-8478-BF75217E0975}" srcOrd="1" destOrd="0" presId="urn:microsoft.com/office/officeart/2005/8/layout/orgChart1"/>
    <dgm:cxn modelId="{4B2276BE-B3A7-403E-931A-84EF5C05BDC1}" type="presOf" srcId="{8C43D521-75A3-4A75-A976-AE21AEC7ACC4}" destId="{8874C5D4-0F81-420F-9B35-49425E1031BD}" srcOrd="1" destOrd="0" presId="urn:microsoft.com/office/officeart/2005/8/layout/orgChart1"/>
    <dgm:cxn modelId="{189822BE-6387-4610-B40D-D54A8EB480B9}" srcId="{E84C2331-1023-4460-8EB5-20C1F862B480}" destId="{F297A0E5-208C-4D97-90E0-2E51A9D76EAF}" srcOrd="0" destOrd="0" parTransId="{93298ED7-2C66-4089-B063-6F25834FD6B6}" sibTransId="{568BBF56-9092-443D-AB0A-536363BD8245}"/>
    <dgm:cxn modelId="{AC81B11E-347E-4082-9EFA-9666D82034F5}" type="presOf" srcId="{60772FA0-568A-4347-8C83-640991F83D49}" destId="{0EA31710-CECD-4C74-980B-72783D892639}" srcOrd="0" destOrd="0" presId="urn:microsoft.com/office/officeart/2005/8/layout/orgChart1"/>
    <dgm:cxn modelId="{C35EA0D0-2253-4F3F-95F7-A27E9E0C9084}" type="presParOf" srcId="{0EA31710-CECD-4C74-980B-72783D892639}" destId="{AC1093DE-8F1E-4219-9CD6-6CF5F07E24D6}" srcOrd="0" destOrd="0" presId="urn:microsoft.com/office/officeart/2005/8/layout/orgChart1"/>
    <dgm:cxn modelId="{D04BAF32-4821-4D46-B741-AFB7EA04ACB2}" type="presParOf" srcId="{AC1093DE-8F1E-4219-9CD6-6CF5F07E24D6}" destId="{CF9C750A-702E-4C7F-8829-E613FA9C67FD}" srcOrd="0" destOrd="0" presId="urn:microsoft.com/office/officeart/2005/8/layout/orgChart1"/>
    <dgm:cxn modelId="{7B58D11B-E9F4-4E90-AA2B-5063DC35DCC5}" type="presParOf" srcId="{CF9C750A-702E-4C7F-8829-E613FA9C67FD}" destId="{F2C4C62B-DD07-436E-B643-98B8B8B75AB5}" srcOrd="0" destOrd="0" presId="urn:microsoft.com/office/officeart/2005/8/layout/orgChart1"/>
    <dgm:cxn modelId="{A9791AB0-91CE-4F06-8BC7-797055E10CC3}" type="presParOf" srcId="{CF9C750A-702E-4C7F-8829-E613FA9C67FD}" destId="{8874C5D4-0F81-420F-9B35-49425E1031BD}" srcOrd="1" destOrd="0" presId="urn:microsoft.com/office/officeart/2005/8/layout/orgChart1"/>
    <dgm:cxn modelId="{508132C0-DC34-4612-8A85-38BF787F835E}" type="presParOf" srcId="{AC1093DE-8F1E-4219-9CD6-6CF5F07E24D6}" destId="{BF3AA17C-C6BC-4FDB-B51F-94548778D9D6}" srcOrd="1" destOrd="0" presId="urn:microsoft.com/office/officeart/2005/8/layout/orgChart1"/>
    <dgm:cxn modelId="{E16254A9-95F0-4C73-B051-90B7B0D56EDA}" type="presParOf" srcId="{BF3AA17C-C6BC-4FDB-B51F-94548778D9D6}" destId="{1E217BEB-9392-4414-9F98-30C01A890325}" srcOrd="0" destOrd="0" presId="urn:microsoft.com/office/officeart/2005/8/layout/orgChart1"/>
    <dgm:cxn modelId="{13D47B15-A0FC-475D-B0A1-6AC17CB8295E}" type="presParOf" srcId="{BF3AA17C-C6BC-4FDB-B51F-94548778D9D6}" destId="{6A9D6E6C-1419-446F-9F8D-6A7C67335EFA}" srcOrd="1" destOrd="0" presId="urn:microsoft.com/office/officeart/2005/8/layout/orgChart1"/>
    <dgm:cxn modelId="{20D47191-DC8C-4E7A-872E-D0503D805F01}" type="presParOf" srcId="{6A9D6E6C-1419-446F-9F8D-6A7C67335EFA}" destId="{B58D6CC9-36B5-46C5-9231-BA6C34F1716A}" srcOrd="0" destOrd="0" presId="urn:microsoft.com/office/officeart/2005/8/layout/orgChart1"/>
    <dgm:cxn modelId="{DE151366-D220-427D-89FD-49368AAAC8C0}" type="presParOf" srcId="{B58D6CC9-36B5-46C5-9231-BA6C34F1716A}" destId="{C8759D97-2E84-4871-BD11-209FFB0A0085}" srcOrd="0" destOrd="0" presId="urn:microsoft.com/office/officeart/2005/8/layout/orgChart1"/>
    <dgm:cxn modelId="{07E7D63F-4D7B-460B-92FA-6CBF5C2EBD8B}" type="presParOf" srcId="{B58D6CC9-36B5-46C5-9231-BA6C34F1716A}" destId="{66011A54-A5E5-49D6-A80C-45CCC455AB76}" srcOrd="1" destOrd="0" presId="urn:microsoft.com/office/officeart/2005/8/layout/orgChart1"/>
    <dgm:cxn modelId="{F61A87D4-A996-4D35-85EC-FA3270A71BC6}" type="presParOf" srcId="{6A9D6E6C-1419-446F-9F8D-6A7C67335EFA}" destId="{3650BCCA-67CB-4E5A-91C9-2005F3925B9B}" srcOrd="1" destOrd="0" presId="urn:microsoft.com/office/officeart/2005/8/layout/orgChart1"/>
    <dgm:cxn modelId="{FC3BE552-E06C-494D-812D-448812E3D186}" type="presParOf" srcId="{3650BCCA-67CB-4E5A-91C9-2005F3925B9B}" destId="{0E7EF96A-8182-4A82-8F03-F24157429096}" srcOrd="0" destOrd="0" presId="urn:microsoft.com/office/officeart/2005/8/layout/orgChart1"/>
    <dgm:cxn modelId="{00B2BC50-BA56-450E-9B84-49DFA20C0D08}" type="presParOf" srcId="{3650BCCA-67CB-4E5A-91C9-2005F3925B9B}" destId="{C91E1834-1B96-48F3-8802-AE69AA846A4B}" srcOrd="1" destOrd="0" presId="urn:microsoft.com/office/officeart/2005/8/layout/orgChart1"/>
    <dgm:cxn modelId="{12F020E8-E142-4473-9CFE-397A99043160}" type="presParOf" srcId="{C91E1834-1B96-48F3-8802-AE69AA846A4B}" destId="{42C477B1-D025-4D51-9CD6-839414DB3D84}" srcOrd="0" destOrd="0" presId="urn:microsoft.com/office/officeart/2005/8/layout/orgChart1"/>
    <dgm:cxn modelId="{B7AF4F06-9219-4D0B-856A-AF56E4C8251B}" type="presParOf" srcId="{42C477B1-D025-4D51-9CD6-839414DB3D84}" destId="{3CB3F204-1D89-4DDA-8342-95DD02CDEDE1}" srcOrd="0" destOrd="0" presId="urn:microsoft.com/office/officeart/2005/8/layout/orgChart1"/>
    <dgm:cxn modelId="{6B370A7F-2049-4F26-A03B-73F62C4F2B89}" type="presParOf" srcId="{42C477B1-D025-4D51-9CD6-839414DB3D84}" destId="{B9053BD7-350B-4393-85CC-1CE07B55A743}" srcOrd="1" destOrd="0" presId="urn:microsoft.com/office/officeart/2005/8/layout/orgChart1"/>
    <dgm:cxn modelId="{E3264A53-FB26-4622-BA88-3001D6FD9A32}" type="presParOf" srcId="{C91E1834-1B96-48F3-8802-AE69AA846A4B}" destId="{54DBD39D-A9D3-4EAC-A066-DA2A8B8E25F5}" srcOrd="1" destOrd="0" presId="urn:microsoft.com/office/officeart/2005/8/layout/orgChart1"/>
    <dgm:cxn modelId="{D47A4BA6-31F7-4F11-92C1-6D5BE9628A1A}" type="presParOf" srcId="{54DBD39D-A9D3-4EAC-A066-DA2A8B8E25F5}" destId="{C5657E2E-7CEE-48F2-97D8-F07B9757C4CA}" srcOrd="0" destOrd="0" presId="urn:microsoft.com/office/officeart/2005/8/layout/orgChart1"/>
    <dgm:cxn modelId="{A431133B-87AA-4E94-8730-CD38EDB1DA5B}" type="presParOf" srcId="{54DBD39D-A9D3-4EAC-A066-DA2A8B8E25F5}" destId="{BD3B8F94-3EA2-4BBC-A452-1439AECAD383}" srcOrd="1" destOrd="0" presId="urn:microsoft.com/office/officeart/2005/8/layout/orgChart1"/>
    <dgm:cxn modelId="{B4FE5C57-F74A-4790-888C-CF17E33059B0}" type="presParOf" srcId="{BD3B8F94-3EA2-4BBC-A452-1439AECAD383}" destId="{DA810719-F49D-4277-8F3D-14371BB991B9}" srcOrd="0" destOrd="0" presId="urn:microsoft.com/office/officeart/2005/8/layout/orgChart1"/>
    <dgm:cxn modelId="{C5D8C13C-D10E-4653-8080-3B2326AD70FC}" type="presParOf" srcId="{DA810719-F49D-4277-8F3D-14371BB991B9}" destId="{A8E0F474-47D5-4739-B415-589A09AA455A}" srcOrd="0" destOrd="0" presId="urn:microsoft.com/office/officeart/2005/8/layout/orgChart1"/>
    <dgm:cxn modelId="{BB76F1A6-0A05-433C-A6C8-F8BDE1811D43}" type="presParOf" srcId="{DA810719-F49D-4277-8F3D-14371BB991B9}" destId="{F9EC1F71-438B-40CA-B853-27E517B6BFEB}" srcOrd="1" destOrd="0" presId="urn:microsoft.com/office/officeart/2005/8/layout/orgChart1"/>
    <dgm:cxn modelId="{E10DC6E5-2FCE-44E8-BC21-CFC09A2DB7E8}" type="presParOf" srcId="{BD3B8F94-3EA2-4BBC-A452-1439AECAD383}" destId="{6F95ECB3-B60B-4578-9A66-8869B5671E3E}" srcOrd="1" destOrd="0" presId="urn:microsoft.com/office/officeart/2005/8/layout/orgChart1"/>
    <dgm:cxn modelId="{5209C545-E981-482C-9655-DC8CD2F2900F}" type="presParOf" srcId="{6F95ECB3-B60B-4578-9A66-8869B5671E3E}" destId="{124C22B9-B570-464E-BE84-1E41B913B677}" srcOrd="0" destOrd="0" presId="urn:microsoft.com/office/officeart/2005/8/layout/orgChart1"/>
    <dgm:cxn modelId="{F9A898C9-561B-4EDB-ACB7-5886D4CB95A4}" type="presParOf" srcId="{6F95ECB3-B60B-4578-9A66-8869B5671E3E}" destId="{66DD7F67-FAAE-4B18-B2C9-9D546BD31B70}" srcOrd="1" destOrd="0" presId="urn:microsoft.com/office/officeart/2005/8/layout/orgChart1"/>
    <dgm:cxn modelId="{2EFAF90F-B4FE-4278-B3DE-0416D589FF21}" type="presParOf" srcId="{66DD7F67-FAAE-4B18-B2C9-9D546BD31B70}" destId="{C0396346-BFE3-45DB-92A1-9A1CEAAB398D}" srcOrd="0" destOrd="0" presId="urn:microsoft.com/office/officeart/2005/8/layout/orgChart1"/>
    <dgm:cxn modelId="{03F233B4-4BFE-46AB-8C12-84B09297B986}" type="presParOf" srcId="{C0396346-BFE3-45DB-92A1-9A1CEAAB398D}" destId="{DA71644D-6D3B-443B-B433-69B8214F3DCA}" srcOrd="0" destOrd="0" presId="urn:microsoft.com/office/officeart/2005/8/layout/orgChart1"/>
    <dgm:cxn modelId="{B2DE0DD7-D396-4920-AC86-D105272DA3BF}" type="presParOf" srcId="{C0396346-BFE3-45DB-92A1-9A1CEAAB398D}" destId="{88BF0D17-0A31-4E1B-8478-BF75217E0975}" srcOrd="1" destOrd="0" presId="urn:microsoft.com/office/officeart/2005/8/layout/orgChart1"/>
    <dgm:cxn modelId="{4DBC61B9-8406-4256-9F59-3C50083EB360}" type="presParOf" srcId="{66DD7F67-FAAE-4B18-B2C9-9D546BD31B70}" destId="{E731C760-BA1D-4539-983B-9FF6A49768DB}" srcOrd="1" destOrd="0" presId="urn:microsoft.com/office/officeart/2005/8/layout/orgChart1"/>
    <dgm:cxn modelId="{2C4A4824-DD53-411E-A8AA-AB8D1CC6A169}" type="presParOf" srcId="{66DD7F67-FAAE-4B18-B2C9-9D546BD31B70}" destId="{6920D9AE-4B0D-49EE-9F3F-39D203113146}" srcOrd="2" destOrd="0" presId="urn:microsoft.com/office/officeart/2005/8/layout/orgChart1"/>
    <dgm:cxn modelId="{5F02FBE6-CB2E-4A4A-833B-2115C2C424DC}" type="presParOf" srcId="{BD3B8F94-3EA2-4BBC-A452-1439AECAD383}" destId="{4490D29C-8236-472F-9D93-A607A0D6057E}" srcOrd="2" destOrd="0" presId="urn:microsoft.com/office/officeart/2005/8/layout/orgChart1"/>
    <dgm:cxn modelId="{1C3A2D00-CC3A-48E8-85FB-51851F222D39}" type="presParOf" srcId="{54DBD39D-A9D3-4EAC-A066-DA2A8B8E25F5}" destId="{EC6FCBE0-744D-4326-87D4-86F34843365B}" srcOrd="2" destOrd="0" presId="urn:microsoft.com/office/officeart/2005/8/layout/orgChart1"/>
    <dgm:cxn modelId="{E6277109-9C58-4B7B-B2A5-4A1652F19CB9}" type="presParOf" srcId="{54DBD39D-A9D3-4EAC-A066-DA2A8B8E25F5}" destId="{AE9185F8-77A3-429D-8735-71701D91E322}" srcOrd="3" destOrd="0" presId="urn:microsoft.com/office/officeart/2005/8/layout/orgChart1"/>
    <dgm:cxn modelId="{65485067-4D51-4868-88BF-A6124CAC7099}" type="presParOf" srcId="{AE9185F8-77A3-429D-8735-71701D91E322}" destId="{51CE6A4D-D062-4EF6-AAF9-0D54F9C19B7D}" srcOrd="0" destOrd="0" presId="urn:microsoft.com/office/officeart/2005/8/layout/orgChart1"/>
    <dgm:cxn modelId="{EB1CB741-F376-48EF-9B88-7CF0C54B0FFD}" type="presParOf" srcId="{51CE6A4D-D062-4EF6-AAF9-0D54F9C19B7D}" destId="{341887F2-733C-4644-B61B-4CD378BC44AA}" srcOrd="0" destOrd="0" presId="urn:microsoft.com/office/officeart/2005/8/layout/orgChart1"/>
    <dgm:cxn modelId="{21E9BB48-0546-4F01-9BCB-349CC80BC9B5}" type="presParOf" srcId="{51CE6A4D-D062-4EF6-AAF9-0D54F9C19B7D}" destId="{9BDE542E-55C7-4F60-A48A-3D0C0DE16675}" srcOrd="1" destOrd="0" presId="urn:microsoft.com/office/officeart/2005/8/layout/orgChart1"/>
    <dgm:cxn modelId="{A66485FB-74D7-4F00-B08B-E071E3D475A8}" type="presParOf" srcId="{AE9185F8-77A3-429D-8735-71701D91E322}" destId="{43C028DD-98F2-4F1E-B1D3-C9F8213BF90A}" srcOrd="1" destOrd="0" presId="urn:microsoft.com/office/officeart/2005/8/layout/orgChart1"/>
    <dgm:cxn modelId="{5D886700-CB1D-4C8E-B9FC-D44FBEECD0B5}" type="presParOf" srcId="{AE9185F8-77A3-429D-8735-71701D91E322}" destId="{295CEAA2-2CC6-441F-B5CD-758C1FA4683A}" srcOrd="2" destOrd="0" presId="urn:microsoft.com/office/officeart/2005/8/layout/orgChart1"/>
    <dgm:cxn modelId="{17E0F4CA-B6CA-4181-88D1-EF6BB9BA7064}" type="presParOf" srcId="{C91E1834-1B96-48F3-8802-AE69AA846A4B}" destId="{1633EEB4-31C8-4693-927A-5D717ACDACA5}" srcOrd="2" destOrd="0" presId="urn:microsoft.com/office/officeart/2005/8/layout/orgChart1"/>
    <dgm:cxn modelId="{B4FD9713-D446-42AA-81A7-1C9BBB7C8C52}" type="presParOf" srcId="{6A9D6E6C-1419-446F-9F8D-6A7C67335EFA}" destId="{BBE66B29-6899-4E9C-8508-E211CE9A7723}" srcOrd="2" destOrd="0" presId="urn:microsoft.com/office/officeart/2005/8/layout/orgChart1"/>
    <dgm:cxn modelId="{2350588B-C51B-49B9-817B-3118A3E0F0D1}" type="presParOf" srcId="{AC1093DE-8F1E-4219-9CD6-6CF5F07E24D6}" destId="{91C552C6-E0F1-4BCB-B176-9312F93CD7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68AC24-A32B-4F14-AB7C-CEA8FBC188A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C145E1-3816-4942-A763-2BD0A6C9347A}">
      <dgm:prSet phldrT="[Text]" custT="1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Collection&lt;E&gt;</a:t>
          </a:r>
          <a:endParaRPr lang="en-US" sz="1400" b="1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88232B8-CEE1-4076-A7BF-E434500F3584}" type="parTrans" cxnId="{7956704D-B676-4CFA-A0E4-35D3EDC3C361}">
      <dgm:prSet/>
      <dgm:spPr>
        <a:ln w="38100">
          <a:solidFill>
            <a:schemeClr val="accent2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2977E2A7-E93C-401C-8B6A-E769580396C8}" type="sibTrans" cxnId="{7956704D-B676-4CFA-A0E4-35D3EDC3C361}">
      <dgm:prSet/>
      <dgm:spPr/>
      <dgm:t>
        <a:bodyPr/>
        <a:lstStyle/>
        <a:p>
          <a:endParaRPr lang="en-US"/>
        </a:p>
      </dgm:t>
    </dgm:pt>
    <dgm:pt modelId="{43AAE0A5-3872-4C76-B37D-A602F1991304}">
      <dgm:prSet phldrT="[Text]" custT="1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List&lt;E&gt;</a:t>
          </a:r>
          <a:endParaRPr lang="en-US" sz="1400" b="1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44386661-F7FF-4435-AA27-CB70E32D5DAA}" type="parTrans" cxnId="{4EDB79C1-FD5A-4F04-97BB-A7C779E519F5}">
      <dgm:prSet/>
      <dgm:spPr>
        <a:ln w="38100">
          <a:solidFill>
            <a:schemeClr val="accent2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76B3644D-3FDE-4261-A6C7-A8A82A8E7547}" type="sibTrans" cxnId="{4EDB79C1-FD5A-4F04-97BB-A7C779E519F5}">
      <dgm:prSet/>
      <dgm:spPr/>
      <dgm:t>
        <a:bodyPr/>
        <a:lstStyle/>
        <a:p>
          <a:endParaRPr lang="en-US"/>
        </a:p>
      </dgm:t>
    </dgm:pt>
    <dgm:pt modelId="{79419541-D084-4EAB-82D5-796C3E1229CD}">
      <dgm:prSet phldrT="[Text]" custT="1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Iterable</a:t>
          </a:r>
          <a:r>
            <a: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970E49B-998F-4A09-8D31-BBF0D4E9A750}" type="parTrans" cxnId="{B566D6A2-D654-48F1-BD04-6F71F96A29C1}">
      <dgm:prSet/>
      <dgm:spPr/>
      <dgm:t>
        <a:bodyPr/>
        <a:lstStyle/>
        <a:p>
          <a:endParaRPr lang="en-US"/>
        </a:p>
      </dgm:t>
    </dgm:pt>
    <dgm:pt modelId="{1FDF506A-4D6D-4492-A222-77C8F8CD50E1}" type="sibTrans" cxnId="{B566D6A2-D654-48F1-BD04-6F71F96A29C1}">
      <dgm:prSet/>
      <dgm:spPr/>
      <dgm:t>
        <a:bodyPr/>
        <a:lstStyle/>
        <a:p>
          <a:endParaRPr lang="en-US"/>
        </a:p>
      </dgm:t>
    </dgm:pt>
    <dgm:pt modelId="{68A419E6-5A16-459A-9E96-075D7C5CF445}" type="pres">
      <dgm:prSet presAssocID="{4E68AC24-A32B-4F14-AB7C-CEA8FBC188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18C48F3-FB8B-4783-A9C8-30152D1281BD}" type="pres">
      <dgm:prSet presAssocID="{79419541-D084-4EAB-82D5-796C3E1229CD}" presName="hierRoot1" presStyleCnt="0">
        <dgm:presLayoutVars>
          <dgm:hierBranch val="init"/>
        </dgm:presLayoutVars>
      </dgm:prSet>
      <dgm:spPr/>
    </dgm:pt>
    <dgm:pt modelId="{4F9A373D-2768-4677-9024-08F2B1A108F9}" type="pres">
      <dgm:prSet presAssocID="{79419541-D084-4EAB-82D5-796C3E1229CD}" presName="rootComposite1" presStyleCnt="0"/>
      <dgm:spPr/>
    </dgm:pt>
    <dgm:pt modelId="{B5C14CD5-F6B2-4FB0-91F8-7AA8440A7BD6}" type="pres">
      <dgm:prSet presAssocID="{79419541-D084-4EAB-82D5-796C3E1229CD}" presName="rootText1" presStyleLbl="node0" presStyleIdx="0" presStyleCnt="1" custScaleX="1188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945E5C-EAAE-407A-9AD9-976BFC923689}" type="pres">
      <dgm:prSet presAssocID="{79419541-D084-4EAB-82D5-796C3E1229C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36046D2-40E4-4739-8EAB-B25442884A7F}" type="pres">
      <dgm:prSet presAssocID="{79419541-D084-4EAB-82D5-796C3E1229CD}" presName="hierChild2" presStyleCnt="0"/>
      <dgm:spPr/>
    </dgm:pt>
    <dgm:pt modelId="{2ACB530F-BF4C-4657-A5B8-3493CE85B4FF}" type="pres">
      <dgm:prSet presAssocID="{688232B8-CEE1-4076-A7BF-E434500F358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E8ECFAF3-BE53-4BC4-BBA5-F323C6E7AE9C}" type="pres">
      <dgm:prSet presAssocID="{51C145E1-3816-4942-A763-2BD0A6C9347A}" presName="hierRoot2" presStyleCnt="0">
        <dgm:presLayoutVars>
          <dgm:hierBranch val="init"/>
        </dgm:presLayoutVars>
      </dgm:prSet>
      <dgm:spPr/>
    </dgm:pt>
    <dgm:pt modelId="{C7E3B633-1AE5-4180-AF7C-DFBD5877953E}" type="pres">
      <dgm:prSet presAssocID="{51C145E1-3816-4942-A763-2BD0A6C9347A}" presName="rootComposite" presStyleCnt="0"/>
      <dgm:spPr/>
    </dgm:pt>
    <dgm:pt modelId="{6BAD2AEA-10FA-4C48-92B3-2176925B8596}" type="pres">
      <dgm:prSet presAssocID="{51C145E1-3816-4942-A763-2BD0A6C9347A}" presName="rootText" presStyleLbl="node2" presStyleIdx="0" presStyleCnt="1" custScaleX="1686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EF0B5-476A-4A2C-AF87-D008D26CA02C}" type="pres">
      <dgm:prSet presAssocID="{51C145E1-3816-4942-A763-2BD0A6C9347A}" presName="rootConnector" presStyleLbl="node2" presStyleIdx="0" presStyleCnt="1"/>
      <dgm:spPr/>
      <dgm:t>
        <a:bodyPr/>
        <a:lstStyle/>
        <a:p>
          <a:endParaRPr lang="en-US"/>
        </a:p>
      </dgm:t>
    </dgm:pt>
    <dgm:pt modelId="{2455C6B9-FFC2-46BF-B694-F54C625B5905}" type="pres">
      <dgm:prSet presAssocID="{51C145E1-3816-4942-A763-2BD0A6C9347A}" presName="hierChild4" presStyleCnt="0"/>
      <dgm:spPr/>
    </dgm:pt>
    <dgm:pt modelId="{20A64C81-378B-4924-84BC-5C6C2745726F}" type="pres">
      <dgm:prSet presAssocID="{44386661-F7FF-4435-AA27-CB70E32D5DAA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EB9900F-52B7-4571-804D-A31095CDC294}" type="pres">
      <dgm:prSet presAssocID="{43AAE0A5-3872-4C76-B37D-A602F1991304}" presName="hierRoot2" presStyleCnt="0">
        <dgm:presLayoutVars>
          <dgm:hierBranch val="init"/>
        </dgm:presLayoutVars>
      </dgm:prSet>
      <dgm:spPr/>
    </dgm:pt>
    <dgm:pt modelId="{A4DA12E2-6E62-467C-8D30-2A8A9BBE5CCA}" type="pres">
      <dgm:prSet presAssocID="{43AAE0A5-3872-4C76-B37D-A602F1991304}" presName="rootComposite" presStyleCnt="0"/>
      <dgm:spPr/>
    </dgm:pt>
    <dgm:pt modelId="{A5147F3C-A83C-4A21-9724-EEC166EB4279}" type="pres">
      <dgm:prSet presAssocID="{43AAE0A5-3872-4C76-B37D-A602F1991304}" presName="rootText" presStyleLbl="node3" presStyleIdx="0" presStyleCnt="1" custLinFactNeighborY="137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6A2238-508A-4423-B1F6-7324D607B299}" type="pres">
      <dgm:prSet presAssocID="{43AAE0A5-3872-4C76-B37D-A602F1991304}" presName="rootConnector" presStyleLbl="node3" presStyleIdx="0" presStyleCnt="1"/>
      <dgm:spPr/>
      <dgm:t>
        <a:bodyPr/>
        <a:lstStyle/>
        <a:p>
          <a:endParaRPr lang="en-US"/>
        </a:p>
      </dgm:t>
    </dgm:pt>
    <dgm:pt modelId="{261F1559-1D05-4493-8283-95986DEBBA71}" type="pres">
      <dgm:prSet presAssocID="{43AAE0A5-3872-4C76-B37D-A602F1991304}" presName="hierChild4" presStyleCnt="0"/>
      <dgm:spPr/>
    </dgm:pt>
    <dgm:pt modelId="{A9C5A899-53D0-4C56-958A-66349F027272}" type="pres">
      <dgm:prSet presAssocID="{43AAE0A5-3872-4C76-B37D-A602F1991304}" presName="hierChild5" presStyleCnt="0"/>
      <dgm:spPr/>
    </dgm:pt>
    <dgm:pt modelId="{EB56F1B2-8ACB-4119-B56B-3526DBD5697D}" type="pres">
      <dgm:prSet presAssocID="{51C145E1-3816-4942-A763-2BD0A6C9347A}" presName="hierChild5" presStyleCnt="0"/>
      <dgm:spPr/>
    </dgm:pt>
    <dgm:pt modelId="{2752D1CD-CF4A-4F37-A087-AD9964B7177D}" type="pres">
      <dgm:prSet presAssocID="{79419541-D084-4EAB-82D5-796C3E1229CD}" presName="hierChild3" presStyleCnt="0"/>
      <dgm:spPr/>
    </dgm:pt>
  </dgm:ptLst>
  <dgm:cxnLst>
    <dgm:cxn modelId="{B566D6A2-D654-48F1-BD04-6F71F96A29C1}" srcId="{4E68AC24-A32B-4F14-AB7C-CEA8FBC188A0}" destId="{79419541-D084-4EAB-82D5-796C3E1229CD}" srcOrd="0" destOrd="0" parTransId="{6970E49B-998F-4A09-8D31-BBF0D4E9A750}" sibTransId="{1FDF506A-4D6D-4492-A222-77C8F8CD50E1}"/>
    <dgm:cxn modelId="{EF9BACDE-B2C3-41D2-8146-885FB7ED04A1}" type="presOf" srcId="{688232B8-CEE1-4076-A7BF-E434500F3584}" destId="{2ACB530F-BF4C-4657-A5B8-3493CE85B4FF}" srcOrd="0" destOrd="0" presId="urn:microsoft.com/office/officeart/2005/8/layout/orgChart1"/>
    <dgm:cxn modelId="{DF735101-580B-4A16-9AF5-413546677120}" type="presOf" srcId="{4E68AC24-A32B-4F14-AB7C-CEA8FBC188A0}" destId="{68A419E6-5A16-459A-9E96-075D7C5CF445}" srcOrd="0" destOrd="0" presId="urn:microsoft.com/office/officeart/2005/8/layout/orgChart1"/>
    <dgm:cxn modelId="{A8DDA533-CE68-4A4C-BD8F-F15DD5449454}" type="presOf" srcId="{43AAE0A5-3872-4C76-B37D-A602F1991304}" destId="{286A2238-508A-4423-B1F6-7324D607B299}" srcOrd="1" destOrd="0" presId="urn:microsoft.com/office/officeart/2005/8/layout/orgChart1"/>
    <dgm:cxn modelId="{D2A9A4A2-37E6-404E-86B5-AD3D97C558A7}" type="presOf" srcId="{51C145E1-3816-4942-A763-2BD0A6C9347A}" destId="{6BAD2AEA-10FA-4C48-92B3-2176925B8596}" srcOrd="0" destOrd="0" presId="urn:microsoft.com/office/officeart/2005/8/layout/orgChart1"/>
    <dgm:cxn modelId="{1CDC1E8D-FA49-4739-8B4F-754AA9847EB6}" type="presOf" srcId="{43AAE0A5-3872-4C76-B37D-A602F1991304}" destId="{A5147F3C-A83C-4A21-9724-EEC166EB4279}" srcOrd="0" destOrd="0" presId="urn:microsoft.com/office/officeart/2005/8/layout/orgChart1"/>
    <dgm:cxn modelId="{5D4A4713-6543-47AC-B73D-04AF0749117A}" type="presOf" srcId="{44386661-F7FF-4435-AA27-CB70E32D5DAA}" destId="{20A64C81-378B-4924-84BC-5C6C2745726F}" srcOrd="0" destOrd="0" presId="urn:microsoft.com/office/officeart/2005/8/layout/orgChart1"/>
    <dgm:cxn modelId="{7956704D-B676-4CFA-A0E4-35D3EDC3C361}" srcId="{79419541-D084-4EAB-82D5-796C3E1229CD}" destId="{51C145E1-3816-4942-A763-2BD0A6C9347A}" srcOrd="0" destOrd="0" parTransId="{688232B8-CEE1-4076-A7BF-E434500F3584}" sibTransId="{2977E2A7-E93C-401C-8B6A-E769580396C8}"/>
    <dgm:cxn modelId="{E5CB9615-F32F-4D8A-BF31-E259D864C8FE}" type="presOf" srcId="{51C145E1-3816-4942-A763-2BD0A6C9347A}" destId="{BFCEF0B5-476A-4A2C-AF87-D008D26CA02C}" srcOrd="1" destOrd="0" presId="urn:microsoft.com/office/officeart/2005/8/layout/orgChart1"/>
    <dgm:cxn modelId="{50B17A4D-D609-40A3-AE24-56D38FF0AB62}" type="presOf" srcId="{79419541-D084-4EAB-82D5-796C3E1229CD}" destId="{B5C14CD5-F6B2-4FB0-91F8-7AA8440A7BD6}" srcOrd="0" destOrd="0" presId="urn:microsoft.com/office/officeart/2005/8/layout/orgChart1"/>
    <dgm:cxn modelId="{9DFFCCA7-C26A-4015-9E7F-639A48944BFA}" type="presOf" srcId="{79419541-D084-4EAB-82D5-796C3E1229CD}" destId="{8B945E5C-EAAE-407A-9AD9-976BFC923689}" srcOrd="1" destOrd="0" presId="urn:microsoft.com/office/officeart/2005/8/layout/orgChart1"/>
    <dgm:cxn modelId="{4EDB79C1-FD5A-4F04-97BB-A7C779E519F5}" srcId="{51C145E1-3816-4942-A763-2BD0A6C9347A}" destId="{43AAE0A5-3872-4C76-B37D-A602F1991304}" srcOrd="0" destOrd="0" parTransId="{44386661-F7FF-4435-AA27-CB70E32D5DAA}" sibTransId="{76B3644D-3FDE-4261-A6C7-A8A82A8E7547}"/>
    <dgm:cxn modelId="{1AE7FA7E-8A58-4111-A5C8-736DD30CED3A}" type="presParOf" srcId="{68A419E6-5A16-459A-9E96-075D7C5CF445}" destId="{018C48F3-FB8B-4783-A9C8-30152D1281BD}" srcOrd="0" destOrd="0" presId="urn:microsoft.com/office/officeart/2005/8/layout/orgChart1"/>
    <dgm:cxn modelId="{E37E549A-92A4-4C70-8D88-66576C869C1C}" type="presParOf" srcId="{018C48F3-FB8B-4783-A9C8-30152D1281BD}" destId="{4F9A373D-2768-4677-9024-08F2B1A108F9}" srcOrd="0" destOrd="0" presId="urn:microsoft.com/office/officeart/2005/8/layout/orgChart1"/>
    <dgm:cxn modelId="{2C8D759B-9501-4BEB-BD65-98150E70207F}" type="presParOf" srcId="{4F9A373D-2768-4677-9024-08F2B1A108F9}" destId="{B5C14CD5-F6B2-4FB0-91F8-7AA8440A7BD6}" srcOrd="0" destOrd="0" presId="urn:microsoft.com/office/officeart/2005/8/layout/orgChart1"/>
    <dgm:cxn modelId="{D8314108-B671-4502-8485-38D8CEE8511D}" type="presParOf" srcId="{4F9A373D-2768-4677-9024-08F2B1A108F9}" destId="{8B945E5C-EAAE-407A-9AD9-976BFC923689}" srcOrd="1" destOrd="0" presId="urn:microsoft.com/office/officeart/2005/8/layout/orgChart1"/>
    <dgm:cxn modelId="{6CF5391F-A8AF-4804-88F3-60D43CE470E2}" type="presParOf" srcId="{018C48F3-FB8B-4783-A9C8-30152D1281BD}" destId="{036046D2-40E4-4739-8EAB-B25442884A7F}" srcOrd="1" destOrd="0" presId="urn:microsoft.com/office/officeart/2005/8/layout/orgChart1"/>
    <dgm:cxn modelId="{7D398A9F-5A56-44F6-B490-8A1C8F8C2B28}" type="presParOf" srcId="{036046D2-40E4-4739-8EAB-B25442884A7F}" destId="{2ACB530F-BF4C-4657-A5B8-3493CE85B4FF}" srcOrd="0" destOrd="0" presId="urn:microsoft.com/office/officeart/2005/8/layout/orgChart1"/>
    <dgm:cxn modelId="{C0ED275D-A109-4BCE-B938-F838DF569E27}" type="presParOf" srcId="{036046D2-40E4-4739-8EAB-B25442884A7F}" destId="{E8ECFAF3-BE53-4BC4-BBA5-F323C6E7AE9C}" srcOrd="1" destOrd="0" presId="urn:microsoft.com/office/officeart/2005/8/layout/orgChart1"/>
    <dgm:cxn modelId="{F945A886-8A17-4D2D-A5A1-E2999417A630}" type="presParOf" srcId="{E8ECFAF3-BE53-4BC4-BBA5-F323C6E7AE9C}" destId="{C7E3B633-1AE5-4180-AF7C-DFBD5877953E}" srcOrd="0" destOrd="0" presId="urn:microsoft.com/office/officeart/2005/8/layout/orgChart1"/>
    <dgm:cxn modelId="{3558A7CB-E3BF-4EA9-B9E1-2F983E916C7D}" type="presParOf" srcId="{C7E3B633-1AE5-4180-AF7C-DFBD5877953E}" destId="{6BAD2AEA-10FA-4C48-92B3-2176925B8596}" srcOrd="0" destOrd="0" presId="urn:microsoft.com/office/officeart/2005/8/layout/orgChart1"/>
    <dgm:cxn modelId="{0A2472E2-FCE0-416D-A392-8AA91433DC67}" type="presParOf" srcId="{C7E3B633-1AE5-4180-AF7C-DFBD5877953E}" destId="{BFCEF0B5-476A-4A2C-AF87-D008D26CA02C}" srcOrd="1" destOrd="0" presId="urn:microsoft.com/office/officeart/2005/8/layout/orgChart1"/>
    <dgm:cxn modelId="{B4CE4104-23C4-4F45-AF16-6A5AC7EEF1B2}" type="presParOf" srcId="{E8ECFAF3-BE53-4BC4-BBA5-F323C6E7AE9C}" destId="{2455C6B9-FFC2-46BF-B694-F54C625B5905}" srcOrd="1" destOrd="0" presId="urn:microsoft.com/office/officeart/2005/8/layout/orgChart1"/>
    <dgm:cxn modelId="{B522A61C-1201-4557-9E17-B0D6DA5A27B2}" type="presParOf" srcId="{2455C6B9-FFC2-46BF-B694-F54C625B5905}" destId="{20A64C81-378B-4924-84BC-5C6C2745726F}" srcOrd="0" destOrd="0" presId="urn:microsoft.com/office/officeart/2005/8/layout/orgChart1"/>
    <dgm:cxn modelId="{0609F5E1-72A9-42E9-B8A6-F140AF5D9B55}" type="presParOf" srcId="{2455C6B9-FFC2-46BF-B694-F54C625B5905}" destId="{1EB9900F-52B7-4571-804D-A31095CDC294}" srcOrd="1" destOrd="0" presId="urn:microsoft.com/office/officeart/2005/8/layout/orgChart1"/>
    <dgm:cxn modelId="{5D031979-D57B-4AD5-A33E-9D617E0CFCD0}" type="presParOf" srcId="{1EB9900F-52B7-4571-804D-A31095CDC294}" destId="{A4DA12E2-6E62-467C-8D30-2A8A9BBE5CCA}" srcOrd="0" destOrd="0" presId="urn:microsoft.com/office/officeart/2005/8/layout/orgChart1"/>
    <dgm:cxn modelId="{91DBEE20-EB6E-4E68-8E08-5FD3EE305F49}" type="presParOf" srcId="{A4DA12E2-6E62-467C-8D30-2A8A9BBE5CCA}" destId="{A5147F3C-A83C-4A21-9724-EEC166EB4279}" srcOrd="0" destOrd="0" presId="urn:microsoft.com/office/officeart/2005/8/layout/orgChart1"/>
    <dgm:cxn modelId="{6CCA4CA9-A270-43F9-A152-4B1E08A5AA29}" type="presParOf" srcId="{A4DA12E2-6E62-467C-8D30-2A8A9BBE5CCA}" destId="{286A2238-508A-4423-B1F6-7324D607B299}" srcOrd="1" destOrd="0" presId="urn:microsoft.com/office/officeart/2005/8/layout/orgChart1"/>
    <dgm:cxn modelId="{BE5EF5B7-31F7-443A-B1D6-5E0D0E3E42A7}" type="presParOf" srcId="{1EB9900F-52B7-4571-804D-A31095CDC294}" destId="{261F1559-1D05-4493-8283-95986DEBBA71}" srcOrd="1" destOrd="0" presId="urn:microsoft.com/office/officeart/2005/8/layout/orgChart1"/>
    <dgm:cxn modelId="{10D0B3E6-09CF-48C5-B758-DDE5F3B3AB50}" type="presParOf" srcId="{1EB9900F-52B7-4571-804D-A31095CDC294}" destId="{A9C5A899-53D0-4C56-958A-66349F027272}" srcOrd="2" destOrd="0" presId="urn:microsoft.com/office/officeart/2005/8/layout/orgChart1"/>
    <dgm:cxn modelId="{1DB5105D-99EC-4F61-8130-BB2E79A4D38F}" type="presParOf" srcId="{E8ECFAF3-BE53-4BC4-BBA5-F323C6E7AE9C}" destId="{EB56F1B2-8ACB-4119-B56B-3526DBD5697D}" srcOrd="2" destOrd="0" presId="urn:microsoft.com/office/officeart/2005/8/layout/orgChart1"/>
    <dgm:cxn modelId="{6AD6475B-1996-4197-91F9-1D3E9637688D}" type="presParOf" srcId="{018C48F3-FB8B-4783-A9C8-30152D1281BD}" destId="{2752D1CD-CF4A-4F37-A087-AD9964B717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FCBE0-744D-4326-87D4-86F34843365B}">
      <dsp:nvSpPr>
        <dsp:cNvPr id="0" name=""/>
        <dsp:cNvSpPr/>
      </dsp:nvSpPr>
      <dsp:spPr>
        <a:xfrm>
          <a:off x="5113337" y="3497788"/>
          <a:ext cx="2042999" cy="631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029"/>
              </a:lnTo>
              <a:lnTo>
                <a:pt x="2042999" y="428029"/>
              </a:lnTo>
              <a:lnTo>
                <a:pt x="2042999" y="631529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C22B9-B570-464E-BE84-1E41B913B677}">
      <dsp:nvSpPr>
        <dsp:cNvPr id="0" name=""/>
        <dsp:cNvSpPr/>
      </dsp:nvSpPr>
      <dsp:spPr>
        <a:xfrm>
          <a:off x="1598739" y="5098368"/>
          <a:ext cx="551849" cy="767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972"/>
              </a:lnTo>
              <a:lnTo>
                <a:pt x="551849" y="76797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57E2E-7CEE-48F2-97D8-F07B9757C4CA}">
      <dsp:nvSpPr>
        <dsp:cNvPr id="0" name=""/>
        <dsp:cNvSpPr/>
      </dsp:nvSpPr>
      <dsp:spPr>
        <a:xfrm>
          <a:off x="3070338" y="3497788"/>
          <a:ext cx="2042999" cy="631529"/>
        </a:xfrm>
        <a:custGeom>
          <a:avLst/>
          <a:gdLst/>
          <a:ahLst/>
          <a:cxnLst/>
          <a:rect l="0" t="0" r="0" b="0"/>
          <a:pathLst>
            <a:path>
              <a:moveTo>
                <a:pt x="2042999" y="0"/>
              </a:moveTo>
              <a:lnTo>
                <a:pt x="2042999" y="428029"/>
              </a:lnTo>
              <a:lnTo>
                <a:pt x="0" y="428029"/>
              </a:lnTo>
              <a:lnTo>
                <a:pt x="0" y="631529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EF96A-8182-4A82-8F03-F24157429096}">
      <dsp:nvSpPr>
        <dsp:cNvPr id="0" name=""/>
        <dsp:cNvSpPr/>
      </dsp:nvSpPr>
      <dsp:spPr>
        <a:xfrm>
          <a:off x="5067617" y="2223720"/>
          <a:ext cx="91440" cy="305018"/>
        </a:xfrm>
        <a:custGeom>
          <a:avLst/>
          <a:gdLst/>
          <a:ahLst/>
          <a:cxnLst/>
          <a:rect l="0" t="0" r="0" b="0"/>
          <a:pathLst>
            <a:path>
              <a:moveTo>
                <a:pt x="49693" y="0"/>
              </a:moveTo>
              <a:lnTo>
                <a:pt x="49693" y="101517"/>
              </a:lnTo>
              <a:lnTo>
                <a:pt x="45720" y="101517"/>
              </a:lnTo>
              <a:lnTo>
                <a:pt x="45720" y="305018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217BEB-9392-4414-9F98-30C01A890325}">
      <dsp:nvSpPr>
        <dsp:cNvPr id="0" name=""/>
        <dsp:cNvSpPr/>
      </dsp:nvSpPr>
      <dsp:spPr>
        <a:xfrm>
          <a:off x="5067636" y="969049"/>
          <a:ext cx="91440" cy="2856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2120"/>
              </a:lnTo>
              <a:lnTo>
                <a:pt x="49673" y="82120"/>
              </a:lnTo>
              <a:lnTo>
                <a:pt x="49673" y="285620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4C62B-DD07-436E-B643-98B8B8B75AB5}">
      <dsp:nvSpPr>
        <dsp:cNvPr id="0" name=""/>
        <dsp:cNvSpPr/>
      </dsp:nvSpPr>
      <dsp:spPr>
        <a:xfrm>
          <a:off x="4144307" y="0"/>
          <a:ext cx="1938099" cy="969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Object</a:t>
          </a:r>
          <a:endParaRPr lang="en-US" sz="1400" b="1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4144307" y="0"/>
        <a:ext cx="1938099" cy="969049"/>
      </dsp:txXfrm>
    </dsp:sp>
    <dsp:sp modelId="{C8759D97-2E84-4871-BD11-209FFB0A0085}">
      <dsp:nvSpPr>
        <dsp:cNvPr id="0" name=""/>
        <dsp:cNvSpPr/>
      </dsp:nvSpPr>
      <dsp:spPr>
        <a:xfrm>
          <a:off x="3243032" y="1254670"/>
          <a:ext cx="3748556" cy="969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AbstractCollection</a:t>
          </a:r>
          <a:r>
            <a:rPr lang="en-U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3243032" y="1254670"/>
        <a:ext cx="3748556" cy="969049"/>
      </dsp:txXfrm>
    </dsp:sp>
    <dsp:sp modelId="{3CB3F204-1D89-4DDA-8342-95DD02CDEDE1}">
      <dsp:nvSpPr>
        <dsp:cNvPr id="0" name=""/>
        <dsp:cNvSpPr/>
      </dsp:nvSpPr>
      <dsp:spPr>
        <a:xfrm>
          <a:off x="3273838" y="2528738"/>
          <a:ext cx="3678997" cy="969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AbstractList</a:t>
          </a:r>
          <a:r>
            <a:rPr lang="en-U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3273838" y="2528738"/>
        <a:ext cx="3678997" cy="969049"/>
      </dsp:txXfrm>
    </dsp:sp>
    <dsp:sp modelId="{A8E0F474-47D5-4739-B415-589A09AA455A}">
      <dsp:nvSpPr>
        <dsp:cNvPr id="0" name=""/>
        <dsp:cNvSpPr/>
      </dsp:nvSpPr>
      <dsp:spPr>
        <a:xfrm>
          <a:off x="1230839" y="4129318"/>
          <a:ext cx="3678997" cy="969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AbstractSequentialList</a:t>
          </a:r>
          <a:r>
            <a:rPr lang="en-U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1230839" y="4129318"/>
        <a:ext cx="3678997" cy="969049"/>
      </dsp:txXfrm>
    </dsp:sp>
    <dsp:sp modelId="{DA71644D-6D3B-443B-B433-69B8214F3DCA}">
      <dsp:nvSpPr>
        <dsp:cNvPr id="0" name=""/>
        <dsp:cNvSpPr/>
      </dsp:nvSpPr>
      <dsp:spPr>
        <a:xfrm>
          <a:off x="2150588" y="5381815"/>
          <a:ext cx="3678997" cy="969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LinkedList</a:t>
          </a:r>
          <a:r>
            <a:rPr lang="en-U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150588" y="5381815"/>
        <a:ext cx="3678997" cy="969049"/>
      </dsp:txXfrm>
    </dsp:sp>
    <dsp:sp modelId="{341887F2-733C-4644-B61B-4CD378BC44AA}">
      <dsp:nvSpPr>
        <dsp:cNvPr id="0" name=""/>
        <dsp:cNvSpPr/>
      </dsp:nvSpPr>
      <dsp:spPr>
        <a:xfrm>
          <a:off x="5316837" y="4129318"/>
          <a:ext cx="3678997" cy="969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ArrayList</a:t>
          </a:r>
          <a:r>
            <a:rPr lang="en-U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5316837" y="4129318"/>
        <a:ext cx="3678997" cy="9690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64C81-378B-4924-84BC-5C6C2745726F}">
      <dsp:nvSpPr>
        <dsp:cNvPr id="0" name=""/>
        <dsp:cNvSpPr/>
      </dsp:nvSpPr>
      <dsp:spPr>
        <a:xfrm>
          <a:off x="666971" y="2179807"/>
          <a:ext cx="455507" cy="829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202"/>
              </a:lnTo>
              <a:lnTo>
                <a:pt x="455507" y="829202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CB530F-BF4C-4657-A5B8-3493CE85B4FF}">
      <dsp:nvSpPr>
        <dsp:cNvPr id="0" name=""/>
        <dsp:cNvSpPr/>
      </dsp:nvSpPr>
      <dsp:spPr>
        <a:xfrm>
          <a:off x="1835939" y="901234"/>
          <a:ext cx="91440" cy="3781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169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14CD5-F6B2-4FB0-91F8-7AA8440A7BD6}">
      <dsp:nvSpPr>
        <dsp:cNvPr id="0" name=""/>
        <dsp:cNvSpPr/>
      </dsp:nvSpPr>
      <dsp:spPr>
        <a:xfrm>
          <a:off x="811457" y="831"/>
          <a:ext cx="2140403" cy="900403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Iterable</a:t>
          </a:r>
          <a:r>
            <a:rPr lang="en-U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811457" y="831"/>
        <a:ext cx="2140403" cy="900403"/>
      </dsp:txXfrm>
    </dsp:sp>
    <dsp:sp modelId="{6BAD2AEA-10FA-4C48-92B3-2176925B8596}">
      <dsp:nvSpPr>
        <dsp:cNvPr id="0" name=""/>
        <dsp:cNvSpPr/>
      </dsp:nvSpPr>
      <dsp:spPr>
        <a:xfrm>
          <a:off x="363300" y="1279404"/>
          <a:ext cx="3036718" cy="900403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Collection&lt;E&gt;</a:t>
          </a:r>
          <a:endParaRPr lang="en-US" sz="1400" b="1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363300" y="1279404"/>
        <a:ext cx="3036718" cy="900403"/>
      </dsp:txXfrm>
    </dsp:sp>
    <dsp:sp modelId="{A5147F3C-A83C-4A21-9724-EEC166EB4279}">
      <dsp:nvSpPr>
        <dsp:cNvPr id="0" name=""/>
        <dsp:cNvSpPr/>
      </dsp:nvSpPr>
      <dsp:spPr>
        <a:xfrm>
          <a:off x="1122479" y="2558808"/>
          <a:ext cx="1800806" cy="900403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List&lt;E&gt;</a:t>
          </a:r>
          <a:endParaRPr lang="en-US" sz="1400" b="1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1122479" y="2558808"/>
        <a:ext cx="1800806" cy="900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84750-3B36-4A20-B2AE-EC4E53A62273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5CB4A-9C59-44B7-9054-1BA6252E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9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9/docs/api/java/util/ArrayList.html" TargetMode="External"/><Relationship Id="rId2" Type="http://schemas.openxmlformats.org/officeDocument/2006/relationships/hyperlink" Target="https://docs.oracle.com/javase/9/docs/api/java/util/Vector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ocs.oracle.com/javase/9/docs/api/java/util/LinkedList.htm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sc.fsu.edu/~jburkardt/datasets/regression/regression.html" TargetMode="External"/><Relationship Id="rId2" Type="http://schemas.openxmlformats.org/officeDocument/2006/relationships/hyperlink" Target="http://www.statisticshowto.com/how-to-compute-pearsons-correlation-coefficien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</a:t>
            </a:r>
            <a:r>
              <a:rPr lang="en-US" dirty="0" smtClean="0"/>
              <a:t>classes</a:t>
            </a:r>
            <a:br>
              <a:rPr lang="en-US" dirty="0" smtClean="0"/>
            </a:br>
            <a:r>
              <a:rPr lang="en-US" dirty="0" smtClean="0"/>
              <a:t>Concerning </a:t>
            </a:r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Vector&lt;E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&gt;</a:t>
            </a:r>
            <a:r>
              <a:rPr lang="en-US" dirty="0" smtClean="0"/>
              <a:t> - </a:t>
            </a:r>
            <a:r>
              <a:rPr lang="en-US" dirty="0" err="1" smtClean="0"/>
              <a:t>Growable</a:t>
            </a:r>
            <a:r>
              <a:rPr lang="en-US" dirty="0" smtClean="0"/>
              <a:t>-array using incremental strategy (sort of deprecated)</a:t>
            </a:r>
            <a:endParaRPr lang="en-US" dirty="0"/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ArrayList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&lt;E&gt;</a:t>
            </a:r>
            <a:r>
              <a:rPr lang="en-US" dirty="0" smtClean="0"/>
              <a:t> - </a:t>
            </a:r>
            <a:r>
              <a:rPr lang="en-US" dirty="0" err="1" smtClean="0"/>
              <a:t>Growable</a:t>
            </a:r>
            <a:r>
              <a:rPr lang="en-US" dirty="0" smtClean="0"/>
              <a:t>-array using doubling strategy (supports </a:t>
            </a:r>
            <a:r>
              <a:rPr lang="en-US" dirty="0" smtClean="0"/>
              <a:t>List)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LinkedList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&lt;E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&gt;</a:t>
            </a:r>
            <a:r>
              <a:rPr lang="en-US" dirty="0" smtClean="0"/>
              <a:t> - </a:t>
            </a:r>
            <a:r>
              <a:rPr lang="en-US" dirty="0" smtClean="0"/>
              <a:t>Doubly linked list (supports List, </a:t>
            </a:r>
            <a:r>
              <a:rPr lang="en-US" dirty="0" err="1" smtClean="0"/>
              <a:t>Deque</a:t>
            </a:r>
            <a:r>
              <a:rPr lang="en-US" dirty="0" smtClean="0"/>
              <a:t>, Stack, and Queue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Others </a:t>
            </a:r>
            <a:r>
              <a:rPr lang="en-US" dirty="0" smtClean="0"/>
              <a:t>outside the scope of this course</a:t>
            </a:r>
          </a:p>
          <a:p>
            <a:r>
              <a:rPr lang="en-US" dirty="0" smtClean="0"/>
              <a:t>To find how to use them, go to the Java API!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3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04061513"/>
              </p:ext>
            </p:extLst>
          </p:nvPr>
        </p:nvGraphicFramePr>
        <p:xfrm>
          <a:off x="1372200" y="235457"/>
          <a:ext cx="10226675" cy="6475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014651494"/>
              </p:ext>
            </p:extLst>
          </p:nvPr>
        </p:nvGraphicFramePr>
        <p:xfrm>
          <a:off x="462692" y="235458"/>
          <a:ext cx="3763319" cy="3459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2" name="Elbow Connector 11"/>
          <p:cNvCxnSpPr/>
          <p:nvPr/>
        </p:nvCxnSpPr>
        <p:spPr>
          <a:xfrm rot="10800000" flipV="1">
            <a:off x="3855309" y="1545014"/>
            <a:ext cx="766125" cy="420050"/>
          </a:xfrm>
          <a:prstGeom prst="bentConnector3">
            <a:avLst/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16200000" flipV="1">
            <a:off x="2710417" y="3896326"/>
            <a:ext cx="666926" cy="26361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0800000" flipV="1">
            <a:off x="3459894" y="2866590"/>
            <a:ext cx="1161537" cy="309096"/>
          </a:xfrm>
          <a:prstGeom prst="bentConnector3">
            <a:avLst/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 rot="16200000" flipV="1">
            <a:off x="1544020" y="3967093"/>
            <a:ext cx="2188297" cy="1643447"/>
          </a:xfrm>
          <a:prstGeom prst="bentConnector3">
            <a:avLst>
              <a:gd name="adj1" fmla="val 1438"/>
            </a:avLst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10800000">
            <a:off x="3459894" y="3551907"/>
            <a:ext cx="3167445" cy="809686"/>
          </a:xfrm>
          <a:prstGeom prst="bentConnector3">
            <a:avLst>
              <a:gd name="adj1" fmla="val 7477"/>
            </a:avLst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958648" y="395416"/>
            <a:ext cx="1853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Interfaces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Classes</a:t>
            </a:r>
          </a:p>
        </p:txBody>
      </p:sp>
    </p:spTree>
    <p:extLst>
      <p:ext uri="{BB962C8B-B14F-4D97-AF65-F5344CB8AC3E}">
        <p14:creationId xmlns:p14="http://schemas.microsoft.com/office/powerpoint/2010/main" val="4025339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using </a:t>
            </a:r>
            <a:r>
              <a:rPr lang="en-US" dirty="0" err="1" smtClean="0"/>
              <a:t>arraylist</a:t>
            </a:r>
            <a:r>
              <a:rPr lang="en-US" dirty="0" smtClean="0"/>
              <a:t>&lt;E&gt;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0188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 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“numbers.txt”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numbers 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s.hasNextInt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numbers.add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…elsewhere…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 = 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n 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numbers.size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++n)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 +=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numbers.get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076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</a:t>
            </a:r>
            <a:r>
              <a:rPr lang="en-US" dirty="0" err="1" smtClean="0"/>
              <a:t>Arraylist</a:t>
            </a:r>
            <a:r>
              <a:rPr lang="en-US" dirty="0" smtClean="0"/>
              <a:t> vs </a:t>
            </a:r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guideline – 95% of the time </a:t>
            </a:r>
            <a:r>
              <a:rPr lang="en-US" dirty="0" err="1" smtClean="0"/>
              <a:t>ArrayList</a:t>
            </a:r>
            <a:r>
              <a:rPr lang="en-US" dirty="0" smtClean="0"/>
              <a:t> should be the go-to List – note this is a made up statistic, based on my experience.</a:t>
            </a:r>
          </a:p>
          <a:p>
            <a:r>
              <a:rPr lang="en-US" dirty="0" smtClean="0"/>
              <a:t>Educated guess</a:t>
            </a:r>
          </a:p>
          <a:p>
            <a:pPr lvl="1"/>
            <a:r>
              <a:rPr lang="en-US" dirty="0" smtClean="0"/>
              <a:t>Start with array list for quick implementation</a:t>
            </a:r>
          </a:p>
          <a:p>
            <a:pPr lvl="1"/>
            <a:r>
              <a:rPr lang="en-US" dirty="0" smtClean="0"/>
              <a:t>If linked list provides better big-oh complexity switch to it</a:t>
            </a:r>
          </a:p>
          <a:p>
            <a:pPr lvl="1"/>
            <a:r>
              <a:rPr lang="en-US" dirty="0" smtClean="0"/>
              <a:t>Otherwise, you need to experiment with both to make best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397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2748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Linear regression. Lets help the sciences by creating a simple program for linear regression modeling. </a:t>
            </a:r>
            <a:r>
              <a:rPr lang="en-US" dirty="0" smtClean="0">
                <a:hlinkClick r:id="rId2"/>
              </a:rPr>
              <a:t>Look here for how we compute correlation coefficients.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Here is experimental data.</a:t>
            </a:r>
            <a:endParaRPr lang="en-US" dirty="0" smtClean="0"/>
          </a:p>
          <a:p>
            <a:r>
              <a:rPr lang="en-US" dirty="0" smtClean="0"/>
              <a:t>For a given data file, find the correlation coefficient between all pairs of columns. Find the most correlated items.</a:t>
            </a:r>
          </a:p>
          <a:p>
            <a:r>
              <a:rPr lang="en-US" dirty="0" smtClean="0"/>
              <a:t>I recommend trying the solve this problem for x08.txt</a:t>
            </a:r>
          </a:p>
          <a:p>
            <a:r>
              <a:rPr lang="en-US" dirty="0" smtClean="0"/>
              <a:t>Lets discuss together how to break the problem down into manageable pieces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Use my starter code for parsing the file. You need to modify the parse to put the data into your data structure.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3423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SCE 22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1741</TotalTime>
  <Words>298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Trebuchet MS</vt:lpstr>
      <vt:lpstr>Tw Cen MT</vt:lpstr>
      <vt:lpstr>Circuit</vt:lpstr>
      <vt:lpstr>Java Lists</vt:lpstr>
      <vt:lpstr>Summary of classes Concerning Lists</vt:lpstr>
      <vt:lpstr>PowerPoint Presentation</vt:lpstr>
      <vt:lpstr>Example of using arraylist&lt;E&gt;</vt:lpstr>
      <vt:lpstr>Choosing Arraylist vs linkedlist</vt:lpstr>
      <vt:lpstr>Problems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CSCE 221 - Lab</dc:title>
  <dc:creator>Jory Denny</dc:creator>
  <cp:lastModifiedBy>Jory Denny</cp:lastModifiedBy>
  <cp:revision>190</cp:revision>
  <dcterms:created xsi:type="dcterms:W3CDTF">2015-08-27T15:17:35Z</dcterms:created>
  <dcterms:modified xsi:type="dcterms:W3CDTF">2018-02-04T19:25:14Z</dcterms:modified>
</cp:coreProperties>
</file>