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90" r:id="rId2"/>
    <p:sldId id="329" r:id="rId3"/>
    <p:sldId id="363" r:id="rId4"/>
    <p:sldId id="364" r:id="rId5"/>
    <p:sldId id="365" r:id="rId6"/>
    <p:sldId id="366" r:id="rId7"/>
    <p:sldId id="367" r:id="rId8"/>
    <p:sldId id="369" r:id="rId9"/>
    <p:sldId id="3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4</a:t>
            </a:r>
            <a:br>
              <a:rPr lang="en-US" dirty="0" smtClean="0"/>
            </a:br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Algorithms (</a:t>
            </a:r>
            <a:r>
              <a:rPr lang="en-US" dirty="0" err="1" smtClean="0"/>
              <a:t>Ch</a:t>
            </a:r>
            <a:r>
              <a:rPr lang="en-US" dirty="0" smtClean="0"/>
              <a:t> 4.2-4.3)</a:t>
            </a:r>
            <a:endParaRPr lang="en-US" dirty="0"/>
          </a:p>
        </p:txBody>
      </p:sp>
      <p:sp>
        <p:nvSpPr>
          <p:cNvPr id="14" name="Sub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6682499" y="6002338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Algorithm</a:t>
            </a:r>
            <a:endParaRPr lang="en-US" dirty="0"/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5142538" y="6000750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Input</a:t>
            </a:r>
            <a:endParaRPr lang="en-US" dirty="0"/>
          </a:p>
        </p:txBody>
      </p:sp>
      <p:sp>
        <p:nvSpPr>
          <p:cNvPr id="10244" name="Rectangle 76"/>
          <p:cNvSpPr>
            <a:spLocks noChangeArrowheads="1"/>
          </p:cNvSpPr>
          <p:nvPr/>
        </p:nvSpPr>
        <p:spPr bwMode="auto">
          <a:xfrm>
            <a:off x="8638995" y="6002338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Output</a:t>
            </a:r>
            <a:endParaRPr lang="en-US" dirty="0"/>
          </a:p>
        </p:txBody>
      </p:sp>
      <p:sp>
        <p:nvSpPr>
          <p:cNvPr id="10245" name="AutoShape 154"/>
          <p:cNvSpPr>
            <a:spLocks noChangeArrowheads="1"/>
          </p:cNvSpPr>
          <p:nvPr/>
        </p:nvSpPr>
        <p:spPr bwMode="auto">
          <a:xfrm>
            <a:off x="6110404" y="5302249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155"/>
          <p:cNvSpPr>
            <a:spLocks noChangeArrowheads="1"/>
          </p:cNvSpPr>
          <p:nvPr/>
        </p:nvSpPr>
        <p:spPr bwMode="auto">
          <a:xfrm>
            <a:off x="7851892" y="5303837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BU00525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4" y="5086350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9" descr="skd188086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54" y="4857749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AA0263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55" y="5145088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, </a:t>
                </a: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the real (measured) time</a:t>
                </a:r>
              </a:p>
              <a:p>
                <a:r>
                  <a:rPr lang="en-US" dirty="0" smtClean="0"/>
                  <a:t>We need to know how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all done through experiments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i.stack.imgur.com/Ge7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58" y="3691375"/>
            <a:ext cx="3189509" cy="30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Determining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/>
          </a:bodyPr>
          <a:lstStyle/>
          <a:p>
            <a:r>
              <a:rPr lang="en-US" dirty="0" smtClean="0"/>
              <a:t>Vary the size of the input and then determine runtime using </a:t>
            </a:r>
            <a:r>
              <a:rPr lang="en-US" dirty="0" err="1" smtClean="0"/>
              <a:t>System.nanoTime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n &lt; MAX; n*=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 = max(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MAX/n); </a:t>
            </a:r>
            <a:r>
              <a:rPr 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//number of repetitions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.nanoTime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k &lt; r; ++k)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xecuteFunction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stop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System.nanoTime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elapsed = (stop – start)/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1.e9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/r;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plot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time vs size</a:t>
                </a:r>
              </a:p>
              <a:p>
                <a:r>
                  <a:rPr lang="en-US" dirty="0" smtClean="0"/>
                  <a:t>Second plot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time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theoretical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dirty="0" smtClean="0"/>
                  <a:t> vs size</a:t>
                </a:r>
              </a:p>
              <a:p>
                <a:r>
                  <a:rPr lang="en-US" dirty="0" smtClean="0"/>
                  <a:t>Look for where the data levels off. This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Look for the largest value to the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this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1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– Time 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download and modify Timing.java for this activity (see Programming Assignment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through this analysis?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two algorithms have the same theoretical analysis, we must compare them experimentally!</a:t>
                </a:r>
              </a:p>
              <a:p>
                <a:pPr lvl="1"/>
                <a:r>
                  <a:rPr lang="en-US" dirty="0" smtClean="0"/>
                  <a:t>The algorithm with a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value is more efficient</a:t>
                </a:r>
              </a:p>
              <a:p>
                <a:r>
                  <a:rPr lang="en-US" dirty="0" smtClean="0"/>
                  <a:t>Determining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informs us:</a:t>
                </a:r>
              </a:p>
              <a:p>
                <a:pPr lvl="1"/>
                <a:r>
                  <a:rPr lang="en-US" dirty="0" smtClean="0"/>
                  <a:t>When the theoretical complexity begins holding true</a:t>
                </a:r>
              </a:p>
              <a:p>
                <a:r>
                  <a:rPr lang="en-US" dirty="0" smtClean="0"/>
                  <a:t>If you reach the memory limit of the machine, you will see "odd" effects…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Determine big-oh constants for </a:t>
                </a:r>
                <a:r>
                  <a:rPr lang="en-US" dirty="0" err="1" smtClean="0"/>
                  <a:t>Arrays.sort</a:t>
                </a:r>
                <a:r>
                  <a:rPr lang="en-US" dirty="0" smtClean="0"/>
                  <a:t>();</a:t>
                </a:r>
              </a:p>
              <a:p>
                <a:r>
                  <a:rPr lang="en-US" dirty="0" smtClean="0"/>
                  <a:t>Theoretical complexity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3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1238</TotalTime>
  <Words>206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Symbol</vt:lpstr>
      <vt:lpstr>Times</vt:lpstr>
      <vt:lpstr>Trebuchet MS</vt:lpstr>
      <vt:lpstr>Tw Cen MT</vt:lpstr>
      <vt:lpstr>Circuit</vt:lpstr>
      <vt:lpstr>Ch 4 Algorithm Analysis</vt:lpstr>
      <vt:lpstr>Analysis of Algorithms (Ch 4.2-4.3)</vt:lpstr>
      <vt:lpstr>Runtime Analysis</vt:lpstr>
      <vt:lpstr>Big-oh</vt:lpstr>
      <vt:lpstr>Determining f(n)</vt:lpstr>
      <vt:lpstr>Determine c and n_0</vt:lpstr>
      <vt:lpstr>Together – Time linear search</vt:lpstr>
      <vt:lpstr>Why go through this analysis?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153</cp:revision>
  <dcterms:created xsi:type="dcterms:W3CDTF">2015-08-27T15:17:35Z</dcterms:created>
  <dcterms:modified xsi:type="dcterms:W3CDTF">2018-09-08T17:06:46Z</dcterms:modified>
</cp:coreProperties>
</file>