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86" r:id="rId2"/>
    <p:sldId id="323" r:id="rId3"/>
    <p:sldId id="291" r:id="rId4"/>
    <p:sldId id="314" r:id="rId5"/>
    <p:sldId id="318" r:id="rId6"/>
    <p:sldId id="382" r:id="rId7"/>
    <p:sldId id="324" r:id="rId8"/>
    <p:sldId id="311" r:id="rId9"/>
    <p:sldId id="380" r:id="rId10"/>
    <p:sldId id="312" r:id="rId11"/>
    <p:sldId id="377" r:id="rId12"/>
    <p:sldId id="379" r:id="rId13"/>
    <p:sldId id="381" r:id="rId14"/>
    <p:sldId id="3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0853" autoAdjust="0"/>
  </p:normalViewPr>
  <p:slideViewPr>
    <p:cSldViewPr snapToGrid="0">
      <p:cViewPr varScale="1">
        <p:scale>
          <a:sx n="60" d="100"/>
          <a:sy n="60" d="100"/>
        </p:scale>
        <p:origin x="84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47EB3C-B099-324C-AEBE-8EE9DCF529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293D90-32DE-6242-B203-3CAD1B62491E}" type="datetime1">
              <a:rPr lang="en-US" smtClean="0"/>
              <a:t>9/4/2018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Object-Oriented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© 2014 Goodrich, Tamassia, Goldwasser</a:t>
            </a: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Object-Oriented Programming</a:t>
            </a: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3426-548F-457E-8C96-A5425AC0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5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  <a:br>
              <a:rPr lang="en-US" dirty="0" smtClean="0"/>
            </a:br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Data Structures and Algorithms in Java, Goodrich, </a:t>
            </a:r>
            <a:r>
              <a:rPr lang="en-US" dirty="0" err="1"/>
              <a:t>Tamassia</a:t>
            </a:r>
            <a:r>
              <a:rPr lang="en-US" dirty="0"/>
              <a:t> and </a:t>
            </a:r>
            <a:r>
              <a:rPr lang="en-US" dirty="0" err="1"/>
              <a:t>Goldwasser</a:t>
            </a:r>
            <a:r>
              <a:rPr lang="en-US" dirty="0"/>
              <a:t> (</a:t>
            </a:r>
            <a:r>
              <a:rPr lang="en-US"/>
              <a:t>Wiley </a:t>
            </a:r>
            <a:r>
              <a:rPr lang="en-US" smtClean="0"/>
              <a:t>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 Generic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Types can be declared using generic names: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Array&lt;E&gt;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e[];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Rest of class */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They are then instantiated using actual types: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Array&lt;String&gt;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Array&lt;&gt;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/>
              <a:t>There is </a:t>
            </a:r>
            <a:r>
              <a:rPr lang="en-US" dirty="0" smtClean="0"/>
              <a:t>not much to it actually, but it is a very strange thought process that you do not know what E is as you write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may have one or more generic types. This class, we will have at most two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Map&lt;Key, Value&gt;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Map&lt;Integer, String&gt;</a:t>
            </a:r>
          </a:p>
          <a:p>
            <a:r>
              <a:rPr lang="en-US" b="1" dirty="0" smtClean="0"/>
              <a:t>Generic types must be Java Objects</a:t>
            </a:r>
            <a:r>
              <a:rPr lang="en-US" dirty="0" smtClean="0"/>
              <a:t>, so you can use any class that inherits from Java Object, i.e., unfortunately you have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 instead of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other quirks and oddities that will be experienced as we go!</a:t>
            </a:r>
          </a:p>
          <a:p>
            <a:r>
              <a:rPr lang="en-US" dirty="0" smtClean="0"/>
              <a:t>All code examples in the book and programming assignments involve this form of programming actually.</a:t>
            </a:r>
          </a:p>
        </p:txBody>
      </p:sp>
    </p:spTree>
    <p:extLst>
      <p:ext uri="{BB962C8B-B14F-4D97-AF65-F5344CB8AC3E}">
        <p14:creationId xmlns:p14="http://schemas.microsoft.com/office/powerpoint/2010/main" val="37219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0713"/>
          </a:xfrm>
        </p:spPr>
        <p:txBody>
          <a:bodyPr>
            <a:normAutofit/>
          </a:bodyPr>
          <a:lstStyle/>
          <a:p>
            <a:r>
              <a:rPr lang="en-US" dirty="0" smtClean="0"/>
              <a:t>Can also be used in functions:</a:t>
            </a:r>
            <a:endParaRPr 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&lt;T, S&gt; String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t.toString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s.toString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Used like: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42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br>
              <a:rPr lang="en-US" dirty="0" smtClean="0"/>
            </a:br>
            <a:r>
              <a:rPr lang="en-US" sz="2800" dirty="0" smtClean="0"/>
              <a:t>Advanced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10186988" cy="41513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specify constraints on the generic parameters through interfaces to only accept certain types in generic classes/functions</a:t>
            </a:r>
            <a:br>
              <a:rPr lang="en-US" dirty="0" smtClean="0"/>
            </a:b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&lt;T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Comparable&lt;T&gt;&gt;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compareTwo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Comparable&lt;T&gt; enforces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having the </a:t>
            </a:r>
            <a:r>
              <a:rPr lang="en-US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cs typeface="Courier New" panose="02070309020205020404" pitchFamily="49" charset="0"/>
              </a:rPr>
              <a:t> is always used, it generally refers to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cs typeface="Courier New" panose="02070309020205020404" pitchFamily="49" charset="0"/>
              </a:rPr>
              <a:t> or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 smtClean="0">
                <a:cs typeface="Courier New" panose="02070309020205020404" pitchFamily="49" charset="0"/>
              </a:rPr>
              <a:t> in this context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645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your team. Create a generic interface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 with one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dirty="0" smtClean="0"/>
              <a:t>Create two classes that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smtClean="0"/>
              <a:t> owns a single string and uses concatenation for adding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 should be a 2D point in the Cartesian plane. Adding will be the sum of components.</a:t>
            </a:r>
          </a:p>
          <a:p>
            <a:r>
              <a:rPr lang="en-US" dirty="0" smtClean="0"/>
              <a:t>Create a generic function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 smtClean="0"/>
              <a:t> that sums an array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Addable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Test your function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with both random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3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Interfaces and Abstract Classes</a:t>
            </a:r>
            <a:endParaRPr lang="en-US" dirty="0"/>
          </a:p>
        </p:txBody>
      </p:sp>
      <p:sp>
        <p:nvSpPr>
          <p:cNvPr id="143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main structural element in Java that enforces an application programming interface (API) is an interface. 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1"/>
                </a:solidFill>
              </a:rPr>
              <a:t>interface</a:t>
            </a:r>
            <a:r>
              <a:rPr lang="en-US" dirty="0" smtClean="0"/>
              <a:t> is a collection of method declarations with no data and no bodies. </a:t>
            </a:r>
          </a:p>
          <a:p>
            <a:r>
              <a:rPr lang="en-US" dirty="0" smtClean="0"/>
              <a:t>Interfaces do not have constructors and they cannot be directly instantiated. </a:t>
            </a:r>
          </a:p>
          <a:p>
            <a:pPr lvl="1"/>
            <a:r>
              <a:rPr lang="en-US" dirty="0" smtClean="0"/>
              <a:t>When a class </a:t>
            </a:r>
            <a:r>
              <a:rPr lang="en-US" b="1" dirty="0" smtClean="0">
                <a:solidFill>
                  <a:schemeClr val="accent1"/>
                </a:solidFill>
              </a:rPr>
              <a:t>implements</a:t>
            </a:r>
            <a:r>
              <a:rPr lang="en-US" dirty="0" smtClean="0"/>
              <a:t> an interface, it must implement all of the methods declared in the interface.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abstract class </a:t>
            </a:r>
            <a:r>
              <a:rPr lang="en-US" dirty="0" smtClean="0"/>
              <a:t>also cannot be instantiated, but it can define one or more common methods that all implementations of the abstraction will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26" name="Picture 2" descr="Image result for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0" y="2576590"/>
            <a:ext cx="4633059" cy="288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implements to enforce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531299" cy="3541714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Roomba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Roomba’s don’t sense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for Roomba's actions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to power motors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90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context, enforce means required by the compiler. A good example is sorting algorithms. In order to sort two things must be comparable. So Java offers a comparable interface so that your own objects can fit into this framework.</a:t>
            </a:r>
          </a:p>
          <a:p>
            <a:r>
              <a:rPr lang="en-US" dirty="0" smtClean="0"/>
              <a:t>Interfaces are also an example of inheritance. They are "weakly" inherited by implementing classes. So the rules of polymorphism also apply, i.e., an object can be converted to a variable of the interface: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Roomba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779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Generic Programming </a:t>
            </a:r>
            <a:r>
              <a:rPr lang="en-US" dirty="0" smtClean="0"/>
              <a:t>is a programming paradigm where the programmer programs interfaces and algorithms without a specific object hierarchy in mind. Rather the programmer only worries about operations (methods) needed to support an interface or perform an algorithm</a:t>
            </a:r>
          </a:p>
        </p:txBody>
      </p:sp>
    </p:spTree>
    <p:extLst>
      <p:ext uri="{BB962C8B-B14F-4D97-AF65-F5344CB8AC3E}">
        <p14:creationId xmlns:p14="http://schemas.microsoft.com/office/powerpoint/2010/main" val="18891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program generically?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021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Convert things to raw memory, after all it is all 0's and 1's to the computer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Inheritance/polymorphism – Treat everything as an Object, or use very deep class hierarchies in combination with polymorphism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Generics/templates – A programming technique where we program without any specific type. Then when we instantiate a generic class/function the types becomes known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(1) is outdated and for pure C programming (2) is done with polymorphism and (3) is done with </a:t>
            </a:r>
            <a:r>
              <a:rPr lang="en-US" b="1" dirty="0" smtClean="0">
                <a:solidFill>
                  <a:schemeClr val="accent1"/>
                </a:solidFill>
              </a:rPr>
              <a:t>Java Generics</a:t>
            </a:r>
          </a:p>
          <a:p>
            <a:r>
              <a:rPr lang="en-US" dirty="0"/>
              <a:t>In all </a:t>
            </a:r>
            <a:r>
              <a:rPr lang="en-US" dirty="0" smtClean="0"/>
              <a:t>honesty though, </a:t>
            </a:r>
            <a:r>
              <a:rPr lang="en-US" dirty="0"/>
              <a:t>we use </a:t>
            </a:r>
            <a:r>
              <a:rPr lang="en-US" dirty="0" smtClean="0"/>
              <a:t>(2) and (3) </a:t>
            </a:r>
            <a:r>
              <a:rPr lang="en-US" dirty="0"/>
              <a:t>in combination.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1372</TotalTime>
  <Words>682</Words>
  <Application>Microsoft Office PowerPoint</Application>
  <PresentationFormat>Widescreen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Tw Cen MT</vt:lpstr>
      <vt:lpstr>Circuit</vt:lpstr>
      <vt:lpstr>Ch. 2 Object-Oriented Programming</vt:lpstr>
      <vt:lpstr>Interfaces</vt:lpstr>
      <vt:lpstr>Interfaces and Abstract Classes</vt:lpstr>
      <vt:lpstr>Interface example</vt:lpstr>
      <vt:lpstr>Use implements to enforce the interface</vt:lpstr>
      <vt:lpstr>Enforces?</vt:lpstr>
      <vt:lpstr>Generic programming</vt:lpstr>
      <vt:lpstr>Generic Programming</vt:lpstr>
      <vt:lpstr>How do we program generically?</vt:lpstr>
      <vt:lpstr>Syntax for Generic Objects</vt:lpstr>
      <vt:lpstr>Generic objects</vt:lpstr>
      <vt:lpstr>Generic functions</vt:lpstr>
      <vt:lpstr>Java Generics Advanced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159</cp:revision>
  <dcterms:created xsi:type="dcterms:W3CDTF">2015-08-27T15:17:35Z</dcterms:created>
  <dcterms:modified xsi:type="dcterms:W3CDTF">2018-09-04T12:32:07Z</dcterms:modified>
</cp:coreProperties>
</file>