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90" r:id="rId2"/>
    <p:sldId id="293" r:id="rId3"/>
    <p:sldId id="294" r:id="rId4"/>
    <p:sldId id="295" r:id="rId5"/>
    <p:sldId id="297" r:id="rId6"/>
    <p:sldId id="298" r:id="rId7"/>
    <p:sldId id="299" r:id="rId8"/>
    <p:sldId id="296" r:id="rId9"/>
    <p:sldId id="300" r:id="rId10"/>
    <p:sldId id="30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3"/>
            <p14:sldId id="294"/>
            <p14:sldId id="295"/>
            <p14:sldId id="297"/>
            <p14:sldId id="298"/>
            <p14:sldId id="299"/>
            <p14:sldId id="296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1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AbstractQueue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PriorityQueue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1E217BEB-9392-4414-9F98-30C01A890325}" type="pres">
      <dgm:prSet presAssocID="{99DDB757-2D99-473D-8777-D2B54EA2530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8D6CC9-36B5-46C5-9231-BA6C34F1716A}" type="pres">
      <dgm:prSet presAssocID="{A48E759F-39B0-4E6B-81DE-16632CFA6ECA}" presName="rootComposite" presStyleCnt="0"/>
      <dgm:spPr/>
      <dgm:t>
        <a:bodyPr/>
        <a:lstStyle/>
        <a:p>
          <a:endParaRPr lang="en-US"/>
        </a:p>
      </dgm:t>
    </dgm:pt>
    <dgm:pt modelId="{C8759D97-2E84-4871-BD11-209FFB0A0085}" type="pres">
      <dgm:prSet presAssocID="{A48E759F-39B0-4E6B-81DE-16632CFA6ECA}" presName="rootText" presStyleLbl="node2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3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4" presStyleIdx="0" presStyleCnt="1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4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1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BBE66B29-6899-4E9C-8508-E211CE9A7723}" type="pres">
      <dgm:prSet presAssocID="{A48E759F-39B0-4E6B-81DE-16632CFA6ECA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C98D922C-C934-4BB7-9E84-36E0F7820D0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F21905-D10D-4E43-9B08-B08BDBE18DA1}" type="parTrans" cxnId="{042ED2A4-0466-4879-B71A-5B5646B5AB00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E7981C4-139D-4E60-82D9-0D5AB8F13F60}" type="sibTrans" cxnId="{042ED2A4-0466-4879-B71A-5B5646B5AB00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2ACB530F-BF4C-4657-A5B8-3493CE85B4FF}" type="pres">
      <dgm:prSet presAssocID="{688232B8-CEE1-4076-A7BF-E434500F358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7E3B633-1AE5-4180-AF7C-DFBD5877953E}" type="pres">
      <dgm:prSet presAssocID="{51C145E1-3816-4942-A763-2BD0A6C9347A}" presName="rootComposite" presStyleCnt="0"/>
      <dgm:spPr/>
      <dgm:t>
        <a:bodyPr/>
        <a:lstStyle/>
        <a:p>
          <a:endParaRPr lang="en-US"/>
        </a:p>
      </dgm:t>
    </dgm:pt>
    <dgm:pt modelId="{6BAD2AEA-10FA-4C48-92B3-2176925B8596}" type="pres">
      <dgm:prSet presAssocID="{51C145E1-3816-4942-A763-2BD0A6C9347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  <dgm:t>
        <a:bodyPr/>
        <a:lstStyle/>
        <a:p>
          <a:endParaRPr lang="en-US"/>
        </a:p>
      </dgm:t>
    </dgm:pt>
    <dgm:pt modelId="{F95DA72A-CEB5-4EE0-9773-45973C5609F0}" type="pres">
      <dgm:prSet presAssocID="{1EF21905-D10D-4E43-9B08-B08BDBE18DA1}" presName="Name37" presStyleLbl="parChTrans1D3" presStyleIdx="0" presStyleCnt="1"/>
      <dgm:spPr/>
      <dgm:t>
        <a:bodyPr/>
        <a:lstStyle/>
        <a:p>
          <a:endParaRPr lang="en-US"/>
        </a:p>
      </dgm:t>
    </dgm:pt>
    <dgm:pt modelId="{AADCA61A-3882-44B4-8404-9B0C06E6FD34}" type="pres">
      <dgm:prSet presAssocID="{C98D922C-C934-4BB7-9E84-36E0F7820D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121085-5D90-491E-8FDB-E591A95B9457}" type="pres">
      <dgm:prSet presAssocID="{C98D922C-C934-4BB7-9E84-36E0F7820D03}" presName="rootComposite" presStyleCnt="0"/>
      <dgm:spPr/>
      <dgm:t>
        <a:bodyPr/>
        <a:lstStyle/>
        <a:p>
          <a:endParaRPr lang="en-US"/>
        </a:p>
      </dgm:t>
    </dgm:pt>
    <dgm:pt modelId="{2D3B7790-CB9C-43AF-A2CB-BCC6DFDD4A32}" type="pres">
      <dgm:prSet presAssocID="{C98D922C-C934-4BB7-9E84-36E0F7820D0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02737-F40F-4D70-BAA9-6CE3B12C4530}" type="pres">
      <dgm:prSet presAssocID="{C98D922C-C934-4BB7-9E84-36E0F7820D03}" presName="rootConnector" presStyleLbl="node3" presStyleIdx="0" presStyleCnt="1"/>
      <dgm:spPr/>
      <dgm:t>
        <a:bodyPr/>
        <a:lstStyle/>
        <a:p>
          <a:endParaRPr lang="en-US"/>
        </a:p>
      </dgm:t>
    </dgm:pt>
    <dgm:pt modelId="{98D73C3E-B98A-4240-B855-602785FB591A}" type="pres">
      <dgm:prSet presAssocID="{C98D922C-C934-4BB7-9E84-36E0F7820D03}" presName="hierChild4" presStyleCnt="0"/>
      <dgm:spPr/>
      <dgm:t>
        <a:bodyPr/>
        <a:lstStyle/>
        <a:p>
          <a:endParaRPr lang="en-US"/>
        </a:p>
      </dgm:t>
    </dgm:pt>
    <dgm:pt modelId="{56D8D4C7-99A0-4DB5-9C69-D14F12EA45CC}" type="pres">
      <dgm:prSet presAssocID="{C98D922C-C934-4BB7-9E84-36E0F7820D03}" presName="hierChild5" presStyleCnt="0"/>
      <dgm:spPr/>
      <dgm:t>
        <a:bodyPr/>
        <a:lstStyle/>
        <a:p>
          <a:endParaRPr lang="en-US"/>
        </a:p>
      </dgm:t>
    </dgm:pt>
    <dgm:pt modelId="{EB56F1B2-8ACB-4119-B56B-3526DBD5697D}" type="pres">
      <dgm:prSet presAssocID="{51C145E1-3816-4942-A763-2BD0A6C9347A}" presName="hierChild5" presStyleCnt="0"/>
      <dgm:spPr/>
      <dgm:t>
        <a:bodyPr/>
        <a:lstStyle/>
        <a:p>
          <a:endParaRPr lang="en-US"/>
        </a:p>
      </dgm:t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717C64E7-67A2-4096-816E-76520B6ED0EB}" type="presOf" srcId="{C98D922C-C934-4BB7-9E84-36E0F7820D03}" destId="{2D3B7790-CB9C-43AF-A2CB-BCC6DFDD4A32}" srcOrd="0" destOrd="0" presId="urn:microsoft.com/office/officeart/2005/8/layout/orgChart1"/>
    <dgm:cxn modelId="{22F7AB46-2091-44FA-8450-8BA75BDE46CA}" type="presOf" srcId="{C98D922C-C934-4BB7-9E84-36E0F7820D03}" destId="{6CF02737-F40F-4D70-BAA9-6CE3B12C4530}" srcOrd="1" destOrd="0" presId="urn:microsoft.com/office/officeart/2005/8/layout/orgChart1"/>
    <dgm:cxn modelId="{BD2050E3-8D26-496A-9282-480A37C9B8F3}" type="presOf" srcId="{1EF21905-D10D-4E43-9B08-B08BDBE18DA1}" destId="{F95DA72A-CEB5-4EE0-9773-45973C5609F0}" srcOrd="0" destOrd="0" presId="urn:microsoft.com/office/officeart/2005/8/layout/orgChart1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042ED2A4-0466-4879-B71A-5B5646B5AB00}" srcId="{51C145E1-3816-4942-A763-2BD0A6C9347A}" destId="{C98D922C-C934-4BB7-9E84-36E0F7820D03}" srcOrd="0" destOrd="0" parTransId="{1EF21905-D10D-4E43-9B08-B08BDBE18DA1}" sibTransId="{1E7981C4-139D-4E60-82D9-0D5AB8F13F60}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50B49F3D-5AA5-4347-9084-3F06C602C457}" type="presParOf" srcId="{2455C6B9-FFC2-46BF-B694-F54C625B5905}" destId="{F95DA72A-CEB5-4EE0-9773-45973C5609F0}" srcOrd="0" destOrd="0" presId="urn:microsoft.com/office/officeart/2005/8/layout/orgChart1"/>
    <dgm:cxn modelId="{A76FF779-A1BD-4F86-B5D0-4C1917401D0F}" type="presParOf" srcId="{2455C6B9-FFC2-46BF-B694-F54C625B5905}" destId="{AADCA61A-3882-44B4-8404-9B0C06E6FD34}" srcOrd="1" destOrd="0" presId="urn:microsoft.com/office/officeart/2005/8/layout/orgChart1"/>
    <dgm:cxn modelId="{7B24FB64-3317-4CD8-8761-F217A6A666EA}" type="presParOf" srcId="{AADCA61A-3882-44B4-8404-9B0C06E6FD34}" destId="{1F121085-5D90-491E-8FDB-E591A95B9457}" srcOrd="0" destOrd="0" presId="urn:microsoft.com/office/officeart/2005/8/layout/orgChart1"/>
    <dgm:cxn modelId="{952FC896-DD55-423A-943B-A71CD8D9BB32}" type="presParOf" srcId="{1F121085-5D90-491E-8FDB-E591A95B9457}" destId="{2D3B7790-CB9C-43AF-A2CB-BCC6DFDD4A32}" srcOrd="0" destOrd="0" presId="urn:microsoft.com/office/officeart/2005/8/layout/orgChart1"/>
    <dgm:cxn modelId="{7FB7C7FA-CB37-464B-9E76-695466AAACCD}" type="presParOf" srcId="{1F121085-5D90-491E-8FDB-E591A95B9457}" destId="{6CF02737-F40F-4D70-BAA9-6CE3B12C4530}" srcOrd="1" destOrd="0" presId="urn:microsoft.com/office/officeart/2005/8/layout/orgChart1"/>
    <dgm:cxn modelId="{F73FA5C7-97AC-46CB-9DC0-0826221E6BFE}" type="presParOf" srcId="{AADCA61A-3882-44B4-8404-9B0C06E6FD34}" destId="{98D73C3E-B98A-4240-B855-602785FB591A}" srcOrd="1" destOrd="0" presId="urn:microsoft.com/office/officeart/2005/8/layout/orgChart1"/>
    <dgm:cxn modelId="{DC33AF61-3219-4A10-8735-8BB644B9CB99}" type="presParOf" srcId="{AADCA61A-3882-44B4-8404-9B0C06E6FD34}" destId="{56D8D4C7-99A0-4DB5-9C69-D14F12EA45CC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43F046-5FDA-4367-95D0-E2DB3C9528F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B7770-C500-46A5-B19F-07A289FCC166}">
      <dgm:prSet phldrT="[Text]"/>
      <dgm:spPr/>
      <dgm:t>
        <a:bodyPr/>
        <a:lstStyle/>
        <a:p>
          <a:r>
            <a:rPr lang="en-US" dirty="0" smtClean="0"/>
            <a:t>Event</a:t>
          </a:r>
          <a:endParaRPr lang="en-US" dirty="0"/>
        </a:p>
      </dgm:t>
    </dgm:pt>
    <dgm:pt modelId="{D4A3CA06-9679-4DD6-BCF7-E6D3550BAA0D}" type="parTrans" cxnId="{26D5AB30-D7C6-4497-B6DA-93946F76353B}">
      <dgm:prSet/>
      <dgm:spPr/>
      <dgm:t>
        <a:bodyPr/>
        <a:lstStyle/>
        <a:p>
          <a:endParaRPr lang="en-US"/>
        </a:p>
      </dgm:t>
    </dgm:pt>
    <dgm:pt modelId="{B60F9BAC-B0F0-413A-BA90-2DA1295C07C9}" type="sibTrans" cxnId="{26D5AB30-D7C6-4497-B6DA-93946F76353B}">
      <dgm:prSet/>
      <dgm:spPr/>
      <dgm:t>
        <a:bodyPr/>
        <a:lstStyle/>
        <a:p>
          <a:r>
            <a:rPr lang="en-US" dirty="0" err="1" smtClean="0"/>
            <a:t>int</a:t>
          </a:r>
          <a:r>
            <a:rPr lang="en-US" dirty="0" smtClean="0"/>
            <a:t> time</a:t>
          </a:r>
        </a:p>
        <a:p>
          <a:r>
            <a:rPr lang="en-US" dirty="0" smtClean="0"/>
            <a:t>abstract void process(</a:t>
          </a:r>
          <a:r>
            <a:rPr lang="en-US" dirty="0" err="1" smtClean="0"/>
            <a:t>CoffeeShop</a:t>
          </a:r>
          <a:r>
            <a:rPr lang="en-US" dirty="0" smtClean="0"/>
            <a:t> </a:t>
          </a:r>
          <a:r>
            <a:rPr lang="en-US" dirty="0" err="1" smtClean="0"/>
            <a:t>cs</a:t>
          </a:r>
          <a:r>
            <a:rPr lang="en-US" dirty="0" smtClean="0"/>
            <a:t>)</a:t>
          </a:r>
          <a:endParaRPr lang="en-US" dirty="0"/>
        </a:p>
      </dgm:t>
    </dgm:pt>
    <dgm:pt modelId="{B2740FA6-6623-4FE6-A55A-A6990B5A4F61}">
      <dgm:prSet phldrT="[Text]"/>
      <dgm:spPr/>
      <dgm:t>
        <a:bodyPr/>
        <a:lstStyle/>
        <a:p>
          <a:r>
            <a:rPr lang="en-US" dirty="0" err="1" smtClean="0"/>
            <a:t>ArriveEvent</a:t>
          </a:r>
          <a:endParaRPr lang="en-US" dirty="0"/>
        </a:p>
      </dgm:t>
    </dgm:pt>
    <dgm:pt modelId="{AC2012BE-2B14-4989-A272-81B2A02AECB0}" type="parTrans" cxnId="{59E0AA16-F751-4DAC-B220-03C927D2EE2C}">
      <dgm:prSet/>
      <dgm:spPr/>
      <dgm:t>
        <a:bodyPr/>
        <a:lstStyle/>
        <a:p>
          <a:endParaRPr lang="en-US"/>
        </a:p>
      </dgm:t>
    </dgm:pt>
    <dgm:pt modelId="{75145AA6-CF7A-4975-8605-8CA5CA1BDBE6}" type="sibTrans" cxnId="{59E0AA16-F751-4DAC-B220-03C927D2EE2C}">
      <dgm:prSet/>
      <dgm:spPr/>
      <dgm:t>
        <a:bodyPr/>
        <a:lstStyle/>
        <a:p>
          <a:endParaRPr lang="en-US"/>
        </a:p>
      </dgm:t>
    </dgm:pt>
    <dgm:pt modelId="{2F9AFA15-9F5C-4F8B-8CC4-5A83D3FC335F}">
      <dgm:prSet phldrT="[Text]"/>
      <dgm:spPr/>
      <dgm:t>
        <a:bodyPr/>
        <a:lstStyle/>
        <a:p>
          <a:r>
            <a:rPr lang="en-US" dirty="0" err="1" smtClean="0"/>
            <a:t>LeaveEvent</a:t>
          </a:r>
          <a:endParaRPr lang="en-US" dirty="0"/>
        </a:p>
      </dgm:t>
    </dgm:pt>
    <dgm:pt modelId="{C8A04CFA-673E-4349-ABEE-65FC74F8CB15}" type="parTrans" cxnId="{2612FEFF-0FAD-4110-94D1-1E3399F98E2D}">
      <dgm:prSet/>
      <dgm:spPr/>
      <dgm:t>
        <a:bodyPr/>
        <a:lstStyle/>
        <a:p>
          <a:endParaRPr lang="en-US"/>
        </a:p>
      </dgm:t>
    </dgm:pt>
    <dgm:pt modelId="{5694F0AC-36E6-4368-85CB-3F64DAE1BE36}" type="sibTrans" cxnId="{2612FEFF-0FAD-4110-94D1-1E3399F98E2D}">
      <dgm:prSet/>
      <dgm:spPr/>
      <dgm:t>
        <a:bodyPr/>
        <a:lstStyle/>
        <a:p>
          <a:endParaRPr lang="en-US"/>
        </a:p>
      </dgm:t>
    </dgm:pt>
    <dgm:pt modelId="{F1F62A0E-32BE-4602-876C-F8EA7E125714}">
      <dgm:prSet phldrT="[Text]"/>
      <dgm:spPr/>
      <dgm:t>
        <a:bodyPr/>
        <a:lstStyle/>
        <a:p>
          <a:r>
            <a:rPr lang="en-US" dirty="0" err="1" smtClean="0"/>
            <a:t>OrderEvent</a:t>
          </a:r>
          <a:endParaRPr lang="en-US" dirty="0"/>
        </a:p>
      </dgm:t>
    </dgm:pt>
    <dgm:pt modelId="{D0F9B4E2-86EC-4819-B863-C50DEE000646}" type="parTrans" cxnId="{3E8DF0AD-29AE-48CE-A4A3-5F4F4DF6078B}">
      <dgm:prSet/>
      <dgm:spPr/>
      <dgm:t>
        <a:bodyPr/>
        <a:lstStyle/>
        <a:p>
          <a:endParaRPr lang="en-US"/>
        </a:p>
      </dgm:t>
    </dgm:pt>
    <dgm:pt modelId="{40A264AA-8FCF-4292-A9B7-9B4D353ADA03}" type="sibTrans" cxnId="{3E8DF0AD-29AE-48CE-A4A3-5F4F4DF6078B}">
      <dgm:prSet/>
      <dgm:spPr/>
      <dgm:t>
        <a:bodyPr/>
        <a:lstStyle/>
        <a:p>
          <a:endParaRPr lang="en-US"/>
        </a:p>
      </dgm:t>
    </dgm:pt>
    <dgm:pt modelId="{3CA7E068-D79E-4E82-B419-AB42DC6103BD}">
      <dgm:prSet phldrT="[Text]"/>
      <dgm:spPr/>
      <dgm:t>
        <a:bodyPr/>
        <a:lstStyle/>
        <a:p>
          <a:r>
            <a:rPr lang="en-US" dirty="0" err="1" smtClean="0"/>
            <a:t>CoffeeShop</a:t>
          </a:r>
          <a:endParaRPr lang="en-US" dirty="0"/>
        </a:p>
      </dgm:t>
    </dgm:pt>
    <dgm:pt modelId="{61372F0C-147A-495D-8130-1A062BDFE8DD}" type="parTrans" cxnId="{A0836441-5AE0-4202-9A6D-9BCDAE047374}">
      <dgm:prSet/>
      <dgm:spPr/>
      <dgm:t>
        <a:bodyPr/>
        <a:lstStyle/>
        <a:p>
          <a:endParaRPr lang="en-US"/>
        </a:p>
      </dgm:t>
    </dgm:pt>
    <dgm:pt modelId="{FB110A40-4782-42BE-9F8A-F470F6AE0A0C}" type="sibTrans" cxnId="{A0836441-5AE0-4202-9A6D-9BCDAE047374}">
      <dgm:prSet/>
      <dgm:spPr/>
      <dgm:t>
        <a:bodyPr/>
        <a:lstStyle/>
        <a:p>
          <a:r>
            <a:rPr lang="en-US" dirty="0" smtClean="0"/>
            <a:t>Priority queue</a:t>
          </a:r>
        </a:p>
        <a:p>
          <a:r>
            <a:rPr lang="en-US" dirty="0" smtClean="0"/>
            <a:t>Contains main</a:t>
          </a:r>
          <a:endParaRPr lang="en-US" dirty="0"/>
        </a:p>
      </dgm:t>
    </dgm:pt>
    <dgm:pt modelId="{83115146-1B2C-49B2-9099-0517C9710713}">
      <dgm:prSet phldrT="[Text]"/>
      <dgm:spPr/>
      <dgm:t>
        <a:bodyPr/>
        <a:lstStyle/>
        <a:p>
          <a:r>
            <a:rPr lang="en-US" dirty="0" err="1" smtClean="0"/>
            <a:t>EventComparator</a:t>
          </a:r>
          <a:endParaRPr lang="en-US" dirty="0"/>
        </a:p>
      </dgm:t>
    </dgm:pt>
    <dgm:pt modelId="{DB1A4E8E-2EF9-45FE-825D-54F24EE0161D}" type="parTrans" cxnId="{6B6ED085-10C0-4F1D-9E47-7AEE224FE063}">
      <dgm:prSet/>
      <dgm:spPr/>
      <dgm:t>
        <a:bodyPr/>
        <a:lstStyle/>
        <a:p>
          <a:endParaRPr lang="en-US"/>
        </a:p>
      </dgm:t>
    </dgm:pt>
    <dgm:pt modelId="{9E4FD348-2C2D-4DD7-82B6-C85DD4A78305}" type="sibTrans" cxnId="{6B6ED085-10C0-4F1D-9E47-7AEE224FE063}">
      <dgm:prSet/>
      <dgm:spPr/>
      <dgm:t>
        <a:bodyPr/>
        <a:lstStyle/>
        <a:p>
          <a:r>
            <a:rPr lang="en-US" dirty="0" smtClean="0"/>
            <a:t>Only if Event is not comparable</a:t>
          </a:r>
          <a:endParaRPr lang="en-US" dirty="0"/>
        </a:p>
      </dgm:t>
    </dgm:pt>
    <dgm:pt modelId="{E95FDA93-E101-4E57-B52D-86DCEC6CEBFB}" type="pres">
      <dgm:prSet presAssocID="{BD43F046-5FDA-4367-95D0-E2DB3C9528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2182F6-989A-495E-B079-159B1F6F17E2}" type="pres">
      <dgm:prSet presAssocID="{4B3B7770-C500-46A5-B19F-07A289FCC166}" presName="hierRoot1" presStyleCnt="0">
        <dgm:presLayoutVars>
          <dgm:hierBranch val="init"/>
        </dgm:presLayoutVars>
      </dgm:prSet>
      <dgm:spPr/>
    </dgm:pt>
    <dgm:pt modelId="{136FED3F-0552-46CC-9A78-23C4BF4ED5A5}" type="pres">
      <dgm:prSet presAssocID="{4B3B7770-C500-46A5-B19F-07A289FCC166}" presName="rootComposite1" presStyleCnt="0"/>
      <dgm:spPr/>
    </dgm:pt>
    <dgm:pt modelId="{E2904CE3-CD8B-440A-BFE6-6ACE81C1B373}" type="pres">
      <dgm:prSet presAssocID="{4B3B7770-C500-46A5-B19F-07A289FCC166}" presName="rootText1" presStyleLbl="node0" presStyleIdx="0" presStyleCnt="3">
        <dgm:presLayoutVars>
          <dgm:chMax/>
          <dgm:chPref val="3"/>
        </dgm:presLayoutVars>
      </dgm:prSet>
      <dgm:spPr/>
    </dgm:pt>
    <dgm:pt modelId="{FD9CC390-AA0B-4E7F-AA1D-D85B7B402EB1}" type="pres">
      <dgm:prSet presAssocID="{4B3B7770-C500-46A5-B19F-07A289FCC166}" presName="titleText1" presStyleLbl="fgAcc0" presStyleIdx="0" presStyleCnt="3" custScaleX="198227" custScaleY="18702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C4FDEB0-97D4-4C60-A018-80477AB10DAE}" type="pres">
      <dgm:prSet presAssocID="{4B3B7770-C500-46A5-B19F-07A289FCC166}" presName="rootConnector1" presStyleLbl="node1" presStyleIdx="0" presStyleCnt="3"/>
      <dgm:spPr/>
    </dgm:pt>
    <dgm:pt modelId="{4A1E95C9-F8D8-44CA-8647-D2FBDFD55D3C}" type="pres">
      <dgm:prSet presAssocID="{4B3B7770-C500-46A5-B19F-07A289FCC166}" presName="hierChild2" presStyleCnt="0"/>
      <dgm:spPr/>
    </dgm:pt>
    <dgm:pt modelId="{ECDF64CA-BB36-4C83-89EF-AD37888CC507}" type="pres">
      <dgm:prSet presAssocID="{AC2012BE-2B14-4989-A272-81B2A02AECB0}" presName="Name37" presStyleLbl="parChTrans1D2" presStyleIdx="0" presStyleCnt="3"/>
      <dgm:spPr/>
    </dgm:pt>
    <dgm:pt modelId="{F29A46F6-9331-4113-8284-F1FAAB17A645}" type="pres">
      <dgm:prSet presAssocID="{B2740FA6-6623-4FE6-A55A-A6990B5A4F61}" presName="hierRoot2" presStyleCnt="0">
        <dgm:presLayoutVars>
          <dgm:hierBranch val="init"/>
        </dgm:presLayoutVars>
      </dgm:prSet>
      <dgm:spPr/>
    </dgm:pt>
    <dgm:pt modelId="{7E8B34F0-8ABD-4A3F-BC2C-3C79E0C226E0}" type="pres">
      <dgm:prSet presAssocID="{B2740FA6-6623-4FE6-A55A-A6990B5A4F61}" presName="rootComposite" presStyleCnt="0"/>
      <dgm:spPr/>
    </dgm:pt>
    <dgm:pt modelId="{F5AB0867-8EE8-4EFD-9B15-8E1425423FA6}" type="pres">
      <dgm:prSet presAssocID="{B2740FA6-6623-4FE6-A55A-A6990B5A4F61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8193128-55C7-4349-9C30-012F1441F9AE}" type="pres">
      <dgm:prSet presAssocID="{B2740FA6-6623-4FE6-A55A-A6990B5A4F61}" presName="titleText2" presStyleLbl="fgAcc1" presStyleIdx="0" presStyleCnt="3">
        <dgm:presLayoutVars>
          <dgm:chMax val="0"/>
          <dgm:chPref val="0"/>
        </dgm:presLayoutVars>
      </dgm:prSet>
      <dgm:spPr/>
    </dgm:pt>
    <dgm:pt modelId="{BD37D4E0-8B39-4B51-8BA0-63BD68F1CB3C}" type="pres">
      <dgm:prSet presAssocID="{B2740FA6-6623-4FE6-A55A-A6990B5A4F61}" presName="rootConnector" presStyleLbl="node2" presStyleIdx="0" presStyleCnt="0"/>
      <dgm:spPr/>
    </dgm:pt>
    <dgm:pt modelId="{1EA46F32-26FC-4916-AF04-FC4606F8EBD8}" type="pres">
      <dgm:prSet presAssocID="{B2740FA6-6623-4FE6-A55A-A6990B5A4F61}" presName="hierChild4" presStyleCnt="0"/>
      <dgm:spPr/>
    </dgm:pt>
    <dgm:pt modelId="{78B6ED82-B401-4908-8A0C-A41B8695C2D2}" type="pres">
      <dgm:prSet presAssocID="{B2740FA6-6623-4FE6-A55A-A6990B5A4F61}" presName="hierChild5" presStyleCnt="0"/>
      <dgm:spPr/>
    </dgm:pt>
    <dgm:pt modelId="{BF7D5F5D-1FBC-4E8F-B117-6D72E71C51FC}" type="pres">
      <dgm:prSet presAssocID="{C8A04CFA-673E-4349-ABEE-65FC74F8CB15}" presName="Name37" presStyleLbl="parChTrans1D2" presStyleIdx="1" presStyleCnt="3"/>
      <dgm:spPr/>
    </dgm:pt>
    <dgm:pt modelId="{F47DED75-AC48-45AF-B2EB-B24C8DFD3B79}" type="pres">
      <dgm:prSet presAssocID="{2F9AFA15-9F5C-4F8B-8CC4-5A83D3FC335F}" presName="hierRoot2" presStyleCnt="0">
        <dgm:presLayoutVars>
          <dgm:hierBranch val="init"/>
        </dgm:presLayoutVars>
      </dgm:prSet>
      <dgm:spPr/>
    </dgm:pt>
    <dgm:pt modelId="{C9C73C35-9B09-4DA0-BDF0-8357EA96DDD4}" type="pres">
      <dgm:prSet presAssocID="{2F9AFA15-9F5C-4F8B-8CC4-5A83D3FC335F}" presName="rootComposite" presStyleCnt="0"/>
      <dgm:spPr/>
    </dgm:pt>
    <dgm:pt modelId="{EC6E795C-DF70-48A6-9800-C59DDF42EFA9}" type="pres">
      <dgm:prSet presAssocID="{2F9AFA15-9F5C-4F8B-8CC4-5A83D3FC335F}" presName="rootText" presStyleLbl="node1" presStyleIdx="1" presStyleCnt="3">
        <dgm:presLayoutVars>
          <dgm:chMax/>
          <dgm:chPref val="3"/>
        </dgm:presLayoutVars>
      </dgm:prSet>
      <dgm:spPr/>
    </dgm:pt>
    <dgm:pt modelId="{F3A87680-1C03-4A2A-85D7-CB6856032203}" type="pres">
      <dgm:prSet presAssocID="{2F9AFA15-9F5C-4F8B-8CC4-5A83D3FC335F}" presName="titleText2" presStyleLbl="fgAcc1" presStyleIdx="1" presStyleCnt="3">
        <dgm:presLayoutVars>
          <dgm:chMax val="0"/>
          <dgm:chPref val="0"/>
        </dgm:presLayoutVars>
      </dgm:prSet>
      <dgm:spPr/>
    </dgm:pt>
    <dgm:pt modelId="{DFB0B93C-7778-4F3E-936D-29E4845A5D95}" type="pres">
      <dgm:prSet presAssocID="{2F9AFA15-9F5C-4F8B-8CC4-5A83D3FC335F}" presName="rootConnector" presStyleLbl="node2" presStyleIdx="0" presStyleCnt="0"/>
      <dgm:spPr/>
    </dgm:pt>
    <dgm:pt modelId="{B1931DE1-283A-44AC-A058-D4F8F5757D33}" type="pres">
      <dgm:prSet presAssocID="{2F9AFA15-9F5C-4F8B-8CC4-5A83D3FC335F}" presName="hierChild4" presStyleCnt="0"/>
      <dgm:spPr/>
    </dgm:pt>
    <dgm:pt modelId="{2D60B5C9-18AF-4C6F-826B-A00EB18BBC8F}" type="pres">
      <dgm:prSet presAssocID="{2F9AFA15-9F5C-4F8B-8CC4-5A83D3FC335F}" presName="hierChild5" presStyleCnt="0"/>
      <dgm:spPr/>
    </dgm:pt>
    <dgm:pt modelId="{5B350A85-BF8A-4AE6-877B-55AD260F0E9E}" type="pres">
      <dgm:prSet presAssocID="{D0F9B4E2-86EC-4819-B863-C50DEE000646}" presName="Name37" presStyleLbl="parChTrans1D2" presStyleIdx="2" presStyleCnt="3"/>
      <dgm:spPr/>
    </dgm:pt>
    <dgm:pt modelId="{90BCEF7B-B306-4003-826C-699005DBD741}" type="pres">
      <dgm:prSet presAssocID="{F1F62A0E-32BE-4602-876C-F8EA7E125714}" presName="hierRoot2" presStyleCnt="0">
        <dgm:presLayoutVars>
          <dgm:hierBranch val="init"/>
        </dgm:presLayoutVars>
      </dgm:prSet>
      <dgm:spPr/>
    </dgm:pt>
    <dgm:pt modelId="{39CB2E6F-529F-4296-AC6B-31277D1167B1}" type="pres">
      <dgm:prSet presAssocID="{F1F62A0E-32BE-4602-876C-F8EA7E125714}" presName="rootComposite" presStyleCnt="0"/>
      <dgm:spPr/>
    </dgm:pt>
    <dgm:pt modelId="{2579828D-F5C0-4DE4-A36A-D97226C05F9D}" type="pres">
      <dgm:prSet presAssocID="{F1F62A0E-32BE-4602-876C-F8EA7E125714}" presName="rootText" presStyleLbl="node1" presStyleIdx="2" presStyleCnt="3">
        <dgm:presLayoutVars>
          <dgm:chMax/>
          <dgm:chPref val="3"/>
        </dgm:presLayoutVars>
      </dgm:prSet>
      <dgm:spPr/>
    </dgm:pt>
    <dgm:pt modelId="{EBED0452-985C-42B0-9A26-8F48D176D9C3}" type="pres">
      <dgm:prSet presAssocID="{F1F62A0E-32BE-4602-876C-F8EA7E125714}" presName="titleText2" presStyleLbl="fgAcc1" presStyleIdx="2" presStyleCnt="3">
        <dgm:presLayoutVars>
          <dgm:chMax val="0"/>
          <dgm:chPref val="0"/>
        </dgm:presLayoutVars>
      </dgm:prSet>
      <dgm:spPr/>
    </dgm:pt>
    <dgm:pt modelId="{E07EAA38-68A8-40E7-89FC-03F67D5AE397}" type="pres">
      <dgm:prSet presAssocID="{F1F62A0E-32BE-4602-876C-F8EA7E125714}" presName="rootConnector" presStyleLbl="node2" presStyleIdx="0" presStyleCnt="0"/>
      <dgm:spPr/>
    </dgm:pt>
    <dgm:pt modelId="{767CEC6A-7105-4EDA-A80D-E11446F73952}" type="pres">
      <dgm:prSet presAssocID="{F1F62A0E-32BE-4602-876C-F8EA7E125714}" presName="hierChild4" presStyleCnt="0"/>
      <dgm:spPr/>
    </dgm:pt>
    <dgm:pt modelId="{9E4B5348-8C36-4FB1-A2CD-4B5150E5B85D}" type="pres">
      <dgm:prSet presAssocID="{F1F62A0E-32BE-4602-876C-F8EA7E125714}" presName="hierChild5" presStyleCnt="0"/>
      <dgm:spPr/>
    </dgm:pt>
    <dgm:pt modelId="{671CC14F-422A-4E03-9CA1-C0867383D17B}" type="pres">
      <dgm:prSet presAssocID="{4B3B7770-C500-46A5-B19F-07A289FCC166}" presName="hierChild3" presStyleCnt="0"/>
      <dgm:spPr/>
    </dgm:pt>
    <dgm:pt modelId="{CE50FC61-9D17-42C4-8610-C0FDB9676F0D}" type="pres">
      <dgm:prSet presAssocID="{3CA7E068-D79E-4E82-B419-AB42DC6103BD}" presName="hierRoot1" presStyleCnt="0">
        <dgm:presLayoutVars>
          <dgm:hierBranch val="init"/>
        </dgm:presLayoutVars>
      </dgm:prSet>
      <dgm:spPr/>
    </dgm:pt>
    <dgm:pt modelId="{05665FF9-499B-42C7-8C48-8F961E516AF6}" type="pres">
      <dgm:prSet presAssocID="{3CA7E068-D79E-4E82-B419-AB42DC6103BD}" presName="rootComposite1" presStyleCnt="0"/>
      <dgm:spPr/>
    </dgm:pt>
    <dgm:pt modelId="{1E801B3D-8ACF-4DF9-B8DF-DA96476F711B}" type="pres">
      <dgm:prSet presAssocID="{3CA7E068-D79E-4E82-B419-AB42DC6103BD}" presName="rootText1" presStyleLbl="node0" presStyleIdx="1" presStyleCnt="3">
        <dgm:presLayoutVars>
          <dgm:chMax/>
          <dgm:chPref val="3"/>
        </dgm:presLayoutVars>
      </dgm:prSet>
      <dgm:spPr/>
    </dgm:pt>
    <dgm:pt modelId="{508588D0-725F-4385-A99D-B95EB67E6397}" type="pres">
      <dgm:prSet presAssocID="{3CA7E068-D79E-4E82-B419-AB42DC6103BD}" presName="titleText1" presStyleLbl="fgAcc0" presStyleIdx="1" presStyleCnt="3" custScaleX="106555" custScaleY="1542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F26883-456E-4EBE-A163-3C0A55D4B630}" type="pres">
      <dgm:prSet presAssocID="{3CA7E068-D79E-4E82-B419-AB42DC6103BD}" presName="rootConnector1" presStyleLbl="node1" presStyleIdx="2" presStyleCnt="3"/>
      <dgm:spPr/>
    </dgm:pt>
    <dgm:pt modelId="{0B984779-CD19-4EA1-8DC6-DA5BD9BF5692}" type="pres">
      <dgm:prSet presAssocID="{3CA7E068-D79E-4E82-B419-AB42DC6103BD}" presName="hierChild2" presStyleCnt="0"/>
      <dgm:spPr/>
    </dgm:pt>
    <dgm:pt modelId="{AB54E45A-3176-4D2B-912A-F6004289C03A}" type="pres">
      <dgm:prSet presAssocID="{3CA7E068-D79E-4E82-B419-AB42DC6103BD}" presName="hierChild3" presStyleCnt="0"/>
      <dgm:spPr/>
    </dgm:pt>
    <dgm:pt modelId="{9D9B509B-E5E4-4558-A657-6D2906B8FC03}" type="pres">
      <dgm:prSet presAssocID="{83115146-1B2C-49B2-9099-0517C9710713}" presName="hierRoot1" presStyleCnt="0">
        <dgm:presLayoutVars>
          <dgm:hierBranch val="init"/>
        </dgm:presLayoutVars>
      </dgm:prSet>
      <dgm:spPr/>
    </dgm:pt>
    <dgm:pt modelId="{419845A7-90F1-4E3C-A87B-297D4AF25C7A}" type="pres">
      <dgm:prSet presAssocID="{83115146-1B2C-49B2-9099-0517C9710713}" presName="rootComposite1" presStyleCnt="0"/>
      <dgm:spPr/>
    </dgm:pt>
    <dgm:pt modelId="{7DAEF430-2C0E-4C54-BFFE-D3FD8F029C8D}" type="pres">
      <dgm:prSet presAssocID="{83115146-1B2C-49B2-9099-0517C9710713}" presName="rootText1" presStyleLbl="node0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8E4F606-C951-42F4-9B93-9EF74FA3B356}" type="pres">
      <dgm:prSet presAssocID="{83115146-1B2C-49B2-9099-0517C9710713}" presName="titleText1" presStyleLbl="fgAcc0" presStyleIdx="2" presStyleCnt="3">
        <dgm:presLayoutVars>
          <dgm:chMax val="0"/>
          <dgm:chPref val="0"/>
        </dgm:presLayoutVars>
      </dgm:prSet>
      <dgm:spPr/>
    </dgm:pt>
    <dgm:pt modelId="{B331C4FC-B7E6-4129-9106-45B97EE92AA5}" type="pres">
      <dgm:prSet presAssocID="{83115146-1B2C-49B2-9099-0517C9710713}" presName="rootConnector1" presStyleLbl="node1" presStyleIdx="2" presStyleCnt="3"/>
      <dgm:spPr/>
    </dgm:pt>
    <dgm:pt modelId="{51EF080B-C3A0-4E38-95E5-0C71DECE123C}" type="pres">
      <dgm:prSet presAssocID="{83115146-1B2C-49B2-9099-0517C9710713}" presName="hierChild2" presStyleCnt="0"/>
      <dgm:spPr/>
    </dgm:pt>
    <dgm:pt modelId="{2FDBE20A-3896-4461-9F67-3029480C1EC5}" type="pres">
      <dgm:prSet presAssocID="{83115146-1B2C-49B2-9099-0517C9710713}" presName="hierChild3" presStyleCnt="0"/>
      <dgm:spPr/>
    </dgm:pt>
  </dgm:ptLst>
  <dgm:cxnLst>
    <dgm:cxn modelId="{3DEBE559-F812-447D-B0DA-4C33FC4E5743}" type="presOf" srcId="{4B3B7770-C500-46A5-B19F-07A289FCC166}" destId="{FC4FDEB0-97D4-4C60-A018-80477AB10DAE}" srcOrd="1" destOrd="0" presId="urn:microsoft.com/office/officeart/2008/layout/NameandTitleOrganizationalChart"/>
    <dgm:cxn modelId="{29474C59-8B1D-4B7E-A902-16F61843C88C}" type="presOf" srcId="{B2740FA6-6623-4FE6-A55A-A6990B5A4F61}" destId="{BD37D4E0-8B39-4B51-8BA0-63BD68F1CB3C}" srcOrd="1" destOrd="0" presId="urn:microsoft.com/office/officeart/2008/layout/NameandTitleOrganizationalChart"/>
    <dgm:cxn modelId="{55E2C35B-CB11-46C5-AD3E-C59B1ED0A92F}" type="presOf" srcId="{40A264AA-8FCF-4292-A9B7-9B4D353ADA03}" destId="{EBED0452-985C-42B0-9A26-8F48D176D9C3}" srcOrd="0" destOrd="0" presId="urn:microsoft.com/office/officeart/2008/layout/NameandTitleOrganizationalChart"/>
    <dgm:cxn modelId="{5B550390-098B-4EBD-8122-C97E84D9294D}" type="presOf" srcId="{4B3B7770-C500-46A5-B19F-07A289FCC166}" destId="{E2904CE3-CD8B-440A-BFE6-6ACE81C1B373}" srcOrd="0" destOrd="0" presId="urn:microsoft.com/office/officeart/2008/layout/NameandTitleOrganizationalChart"/>
    <dgm:cxn modelId="{8A164C69-0B8F-44CD-BE8D-DEB62F1143B5}" type="presOf" srcId="{AC2012BE-2B14-4989-A272-81B2A02AECB0}" destId="{ECDF64CA-BB36-4C83-89EF-AD37888CC507}" srcOrd="0" destOrd="0" presId="urn:microsoft.com/office/officeart/2008/layout/NameandTitleOrganizationalChart"/>
    <dgm:cxn modelId="{2A094C57-D581-481D-AA44-1DF1BED4636B}" type="presOf" srcId="{B2740FA6-6623-4FE6-A55A-A6990B5A4F61}" destId="{F5AB0867-8EE8-4EFD-9B15-8E1425423FA6}" srcOrd="0" destOrd="0" presId="urn:microsoft.com/office/officeart/2008/layout/NameandTitleOrganizationalChart"/>
    <dgm:cxn modelId="{A0836441-5AE0-4202-9A6D-9BCDAE047374}" srcId="{BD43F046-5FDA-4367-95D0-E2DB3C9528F3}" destId="{3CA7E068-D79E-4E82-B419-AB42DC6103BD}" srcOrd="1" destOrd="0" parTransId="{61372F0C-147A-495D-8130-1A062BDFE8DD}" sibTransId="{FB110A40-4782-42BE-9F8A-F470F6AE0A0C}"/>
    <dgm:cxn modelId="{B5406727-001D-4776-B378-16D26F18B03C}" type="presOf" srcId="{83115146-1B2C-49B2-9099-0517C9710713}" destId="{B331C4FC-B7E6-4129-9106-45B97EE92AA5}" srcOrd="1" destOrd="0" presId="urn:microsoft.com/office/officeart/2008/layout/NameandTitleOrganizationalChart"/>
    <dgm:cxn modelId="{6B6ED085-10C0-4F1D-9E47-7AEE224FE063}" srcId="{BD43F046-5FDA-4367-95D0-E2DB3C9528F3}" destId="{83115146-1B2C-49B2-9099-0517C9710713}" srcOrd="2" destOrd="0" parTransId="{DB1A4E8E-2EF9-45FE-825D-54F24EE0161D}" sibTransId="{9E4FD348-2C2D-4DD7-82B6-C85DD4A78305}"/>
    <dgm:cxn modelId="{7A19E222-166E-4CCC-B17D-2D37D9DC6DD9}" type="presOf" srcId="{F1F62A0E-32BE-4602-876C-F8EA7E125714}" destId="{E07EAA38-68A8-40E7-89FC-03F67D5AE397}" srcOrd="1" destOrd="0" presId="urn:microsoft.com/office/officeart/2008/layout/NameandTitleOrganizationalChart"/>
    <dgm:cxn modelId="{59E0AA16-F751-4DAC-B220-03C927D2EE2C}" srcId="{4B3B7770-C500-46A5-B19F-07A289FCC166}" destId="{B2740FA6-6623-4FE6-A55A-A6990B5A4F61}" srcOrd="0" destOrd="0" parTransId="{AC2012BE-2B14-4989-A272-81B2A02AECB0}" sibTransId="{75145AA6-CF7A-4975-8605-8CA5CA1BDBE6}"/>
    <dgm:cxn modelId="{5D313E00-A66F-4D40-8B4D-95F37D7877E2}" type="presOf" srcId="{3CA7E068-D79E-4E82-B419-AB42DC6103BD}" destId="{D1F26883-456E-4EBE-A163-3C0A55D4B630}" srcOrd="1" destOrd="0" presId="urn:microsoft.com/office/officeart/2008/layout/NameandTitleOrganizationalChart"/>
    <dgm:cxn modelId="{04FBCDF9-9DCF-422A-9D38-7B7DA4D5F3B4}" type="presOf" srcId="{B60F9BAC-B0F0-413A-BA90-2DA1295C07C9}" destId="{FD9CC390-AA0B-4E7F-AA1D-D85B7B402EB1}" srcOrd="0" destOrd="0" presId="urn:microsoft.com/office/officeart/2008/layout/NameandTitleOrganizationalChart"/>
    <dgm:cxn modelId="{493CA74D-AB6D-4007-831A-C040F1AC2333}" type="presOf" srcId="{2F9AFA15-9F5C-4F8B-8CC4-5A83D3FC335F}" destId="{EC6E795C-DF70-48A6-9800-C59DDF42EFA9}" srcOrd="0" destOrd="0" presId="urn:microsoft.com/office/officeart/2008/layout/NameandTitleOrganizationalChart"/>
    <dgm:cxn modelId="{2612FEFF-0FAD-4110-94D1-1E3399F98E2D}" srcId="{4B3B7770-C500-46A5-B19F-07A289FCC166}" destId="{2F9AFA15-9F5C-4F8B-8CC4-5A83D3FC335F}" srcOrd="1" destOrd="0" parTransId="{C8A04CFA-673E-4349-ABEE-65FC74F8CB15}" sibTransId="{5694F0AC-36E6-4368-85CB-3F64DAE1BE36}"/>
    <dgm:cxn modelId="{B2692476-768D-4B46-B7A5-D9094315135D}" type="presOf" srcId="{5694F0AC-36E6-4368-85CB-3F64DAE1BE36}" destId="{F3A87680-1C03-4A2A-85D7-CB6856032203}" srcOrd="0" destOrd="0" presId="urn:microsoft.com/office/officeart/2008/layout/NameandTitleOrganizationalChart"/>
    <dgm:cxn modelId="{AF4456BC-5BF1-4191-BBCF-0B482D86301F}" type="presOf" srcId="{BD43F046-5FDA-4367-95D0-E2DB3C9528F3}" destId="{E95FDA93-E101-4E57-B52D-86DCEC6CEBFB}" srcOrd="0" destOrd="0" presId="urn:microsoft.com/office/officeart/2008/layout/NameandTitleOrganizationalChart"/>
    <dgm:cxn modelId="{14714818-37A2-4718-941D-A75BB7244509}" type="presOf" srcId="{9E4FD348-2C2D-4DD7-82B6-C85DD4A78305}" destId="{B8E4F606-C951-42F4-9B93-9EF74FA3B356}" srcOrd="0" destOrd="0" presId="urn:microsoft.com/office/officeart/2008/layout/NameandTitleOrganizationalChart"/>
    <dgm:cxn modelId="{56F872D6-579C-49E2-B83F-1D9A0F3A9E0C}" type="presOf" srcId="{83115146-1B2C-49B2-9099-0517C9710713}" destId="{7DAEF430-2C0E-4C54-BFFE-D3FD8F029C8D}" srcOrd="0" destOrd="0" presId="urn:microsoft.com/office/officeart/2008/layout/NameandTitleOrganizationalChart"/>
    <dgm:cxn modelId="{26D5AB30-D7C6-4497-B6DA-93946F76353B}" srcId="{BD43F046-5FDA-4367-95D0-E2DB3C9528F3}" destId="{4B3B7770-C500-46A5-B19F-07A289FCC166}" srcOrd="0" destOrd="0" parTransId="{D4A3CA06-9679-4DD6-BCF7-E6D3550BAA0D}" sibTransId="{B60F9BAC-B0F0-413A-BA90-2DA1295C07C9}"/>
    <dgm:cxn modelId="{43E558F9-A778-4B4C-96BC-DDD2A6C532F8}" type="presOf" srcId="{FB110A40-4782-42BE-9F8A-F470F6AE0A0C}" destId="{508588D0-725F-4385-A99D-B95EB67E6397}" srcOrd="0" destOrd="0" presId="urn:microsoft.com/office/officeart/2008/layout/NameandTitleOrganizationalChart"/>
    <dgm:cxn modelId="{157294AF-A807-498B-BF5A-0C4066244E22}" type="presOf" srcId="{2F9AFA15-9F5C-4F8B-8CC4-5A83D3FC335F}" destId="{DFB0B93C-7778-4F3E-936D-29E4845A5D95}" srcOrd="1" destOrd="0" presId="urn:microsoft.com/office/officeart/2008/layout/NameandTitleOrganizationalChart"/>
    <dgm:cxn modelId="{B3F35628-72AA-4CA3-ADE0-39FA652149D4}" type="presOf" srcId="{F1F62A0E-32BE-4602-876C-F8EA7E125714}" destId="{2579828D-F5C0-4DE4-A36A-D97226C05F9D}" srcOrd="0" destOrd="0" presId="urn:microsoft.com/office/officeart/2008/layout/NameandTitleOrganizationalChart"/>
    <dgm:cxn modelId="{3E8DF0AD-29AE-48CE-A4A3-5F4F4DF6078B}" srcId="{4B3B7770-C500-46A5-B19F-07A289FCC166}" destId="{F1F62A0E-32BE-4602-876C-F8EA7E125714}" srcOrd="2" destOrd="0" parTransId="{D0F9B4E2-86EC-4819-B863-C50DEE000646}" sibTransId="{40A264AA-8FCF-4292-A9B7-9B4D353ADA03}"/>
    <dgm:cxn modelId="{FBAAB1A6-F0AE-4BDA-8B18-359A4378CC0C}" type="presOf" srcId="{D0F9B4E2-86EC-4819-B863-C50DEE000646}" destId="{5B350A85-BF8A-4AE6-877B-55AD260F0E9E}" srcOrd="0" destOrd="0" presId="urn:microsoft.com/office/officeart/2008/layout/NameandTitleOrganizationalChart"/>
    <dgm:cxn modelId="{E7B0C936-8A6A-44C4-B1F4-F77DB2E316B7}" type="presOf" srcId="{3CA7E068-D79E-4E82-B419-AB42DC6103BD}" destId="{1E801B3D-8ACF-4DF9-B8DF-DA96476F711B}" srcOrd="0" destOrd="0" presId="urn:microsoft.com/office/officeart/2008/layout/NameandTitleOrganizationalChart"/>
    <dgm:cxn modelId="{3C0AB091-0238-4927-BD04-DF9D8F832A94}" type="presOf" srcId="{C8A04CFA-673E-4349-ABEE-65FC74F8CB15}" destId="{BF7D5F5D-1FBC-4E8F-B117-6D72E71C51FC}" srcOrd="0" destOrd="0" presId="urn:microsoft.com/office/officeart/2008/layout/NameandTitleOrganizationalChart"/>
    <dgm:cxn modelId="{C2D99447-331D-4D0C-BF1D-449BC94776EC}" type="presOf" srcId="{75145AA6-CF7A-4975-8605-8CA5CA1BDBE6}" destId="{D8193128-55C7-4349-9C30-012F1441F9AE}" srcOrd="0" destOrd="0" presId="urn:microsoft.com/office/officeart/2008/layout/NameandTitleOrganizationalChart"/>
    <dgm:cxn modelId="{624DE943-A1A0-4C17-B44C-8699FB025DF3}" type="presParOf" srcId="{E95FDA93-E101-4E57-B52D-86DCEC6CEBFB}" destId="{852182F6-989A-495E-B079-159B1F6F17E2}" srcOrd="0" destOrd="0" presId="urn:microsoft.com/office/officeart/2008/layout/NameandTitleOrganizationalChart"/>
    <dgm:cxn modelId="{DC4982A2-F4C5-4474-A9AF-DC3BB9EAE2B3}" type="presParOf" srcId="{852182F6-989A-495E-B079-159B1F6F17E2}" destId="{136FED3F-0552-46CC-9A78-23C4BF4ED5A5}" srcOrd="0" destOrd="0" presId="urn:microsoft.com/office/officeart/2008/layout/NameandTitleOrganizationalChart"/>
    <dgm:cxn modelId="{2E489288-9987-4405-8933-22A30C24BAAA}" type="presParOf" srcId="{136FED3F-0552-46CC-9A78-23C4BF4ED5A5}" destId="{E2904CE3-CD8B-440A-BFE6-6ACE81C1B373}" srcOrd="0" destOrd="0" presId="urn:microsoft.com/office/officeart/2008/layout/NameandTitleOrganizationalChart"/>
    <dgm:cxn modelId="{02B6ECB7-2509-4C2F-B668-CDDC2713920D}" type="presParOf" srcId="{136FED3F-0552-46CC-9A78-23C4BF4ED5A5}" destId="{FD9CC390-AA0B-4E7F-AA1D-D85B7B402EB1}" srcOrd="1" destOrd="0" presId="urn:microsoft.com/office/officeart/2008/layout/NameandTitleOrganizationalChart"/>
    <dgm:cxn modelId="{302B1A64-27AA-45F4-938D-CAC11708FC94}" type="presParOf" srcId="{136FED3F-0552-46CC-9A78-23C4BF4ED5A5}" destId="{FC4FDEB0-97D4-4C60-A018-80477AB10DAE}" srcOrd="2" destOrd="0" presId="urn:microsoft.com/office/officeart/2008/layout/NameandTitleOrganizationalChart"/>
    <dgm:cxn modelId="{775E5972-E1DA-45F2-9464-1797FE19C0A3}" type="presParOf" srcId="{852182F6-989A-495E-B079-159B1F6F17E2}" destId="{4A1E95C9-F8D8-44CA-8647-D2FBDFD55D3C}" srcOrd="1" destOrd="0" presId="urn:microsoft.com/office/officeart/2008/layout/NameandTitleOrganizationalChart"/>
    <dgm:cxn modelId="{28BD3602-73B3-4994-888C-5EDDB64E277D}" type="presParOf" srcId="{4A1E95C9-F8D8-44CA-8647-D2FBDFD55D3C}" destId="{ECDF64CA-BB36-4C83-89EF-AD37888CC507}" srcOrd="0" destOrd="0" presId="urn:microsoft.com/office/officeart/2008/layout/NameandTitleOrganizationalChart"/>
    <dgm:cxn modelId="{CBF1D0A9-F8F7-4F95-862A-E993486587A2}" type="presParOf" srcId="{4A1E95C9-F8D8-44CA-8647-D2FBDFD55D3C}" destId="{F29A46F6-9331-4113-8284-F1FAAB17A645}" srcOrd="1" destOrd="0" presId="urn:microsoft.com/office/officeart/2008/layout/NameandTitleOrganizationalChart"/>
    <dgm:cxn modelId="{D91B32C4-317B-425A-8C05-F781D5414409}" type="presParOf" srcId="{F29A46F6-9331-4113-8284-F1FAAB17A645}" destId="{7E8B34F0-8ABD-4A3F-BC2C-3C79E0C226E0}" srcOrd="0" destOrd="0" presId="urn:microsoft.com/office/officeart/2008/layout/NameandTitleOrganizationalChart"/>
    <dgm:cxn modelId="{0BFDDA7E-CCDE-40F8-8327-3E8EB2075981}" type="presParOf" srcId="{7E8B34F0-8ABD-4A3F-BC2C-3C79E0C226E0}" destId="{F5AB0867-8EE8-4EFD-9B15-8E1425423FA6}" srcOrd="0" destOrd="0" presId="urn:microsoft.com/office/officeart/2008/layout/NameandTitleOrganizationalChart"/>
    <dgm:cxn modelId="{8478B99C-498B-4229-8A5C-84CE4D381BC0}" type="presParOf" srcId="{7E8B34F0-8ABD-4A3F-BC2C-3C79E0C226E0}" destId="{D8193128-55C7-4349-9C30-012F1441F9AE}" srcOrd="1" destOrd="0" presId="urn:microsoft.com/office/officeart/2008/layout/NameandTitleOrganizationalChart"/>
    <dgm:cxn modelId="{B5047F48-F54F-4663-A0ED-CA6D0C5CEDCA}" type="presParOf" srcId="{7E8B34F0-8ABD-4A3F-BC2C-3C79E0C226E0}" destId="{BD37D4E0-8B39-4B51-8BA0-63BD68F1CB3C}" srcOrd="2" destOrd="0" presId="urn:microsoft.com/office/officeart/2008/layout/NameandTitleOrganizationalChart"/>
    <dgm:cxn modelId="{5A087677-9860-4564-A599-59F0ED1DE16D}" type="presParOf" srcId="{F29A46F6-9331-4113-8284-F1FAAB17A645}" destId="{1EA46F32-26FC-4916-AF04-FC4606F8EBD8}" srcOrd="1" destOrd="0" presId="urn:microsoft.com/office/officeart/2008/layout/NameandTitleOrganizationalChart"/>
    <dgm:cxn modelId="{EB65C8D9-0976-45F7-BEC9-36B9436C7E4F}" type="presParOf" srcId="{F29A46F6-9331-4113-8284-F1FAAB17A645}" destId="{78B6ED82-B401-4908-8A0C-A41B8695C2D2}" srcOrd="2" destOrd="0" presId="urn:microsoft.com/office/officeart/2008/layout/NameandTitleOrganizationalChart"/>
    <dgm:cxn modelId="{52403E5F-744B-4210-A726-74215A2E6D3F}" type="presParOf" srcId="{4A1E95C9-F8D8-44CA-8647-D2FBDFD55D3C}" destId="{BF7D5F5D-1FBC-4E8F-B117-6D72E71C51FC}" srcOrd="2" destOrd="0" presId="urn:microsoft.com/office/officeart/2008/layout/NameandTitleOrganizationalChart"/>
    <dgm:cxn modelId="{395BD066-EAB7-40EB-AFB7-B329625B9AFC}" type="presParOf" srcId="{4A1E95C9-F8D8-44CA-8647-D2FBDFD55D3C}" destId="{F47DED75-AC48-45AF-B2EB-B24C8DFD3B79}" srcOrd="3" destOrd="0" presId="urn:microsoft.com/office/officeart/2008/layout/NameandTitleOrganizationalChart"/>
    <dgm:cxn modelId="{9F6659BF-12C5-40AE-AC34-5AB03022E133}" type="presParOf" srcId="{F47DED75-AC48-45AF-B2EB-B24C8DFD3B79}" destId="{C9C73C35-9B09-4DA0-BDF0-8357EA96DDD4}" srcOrd="0" destOrd="0" presId="urn:microsoft.com/office/officeart/2008/layout/NameandTitleOrganizationalChart"/>
    <dgm:cxn modelId="{3CAE34CB-1C75-473A-A7CC-C453D067EA9E}" type="presParOf" srcId="{C9C73C35-9B09-4DA0-BDF0-8357EA96DDD4}" destId="{EC6E795C-DF70-48A6-9800-C59DDF42EFA9}" srcOrd="0" destOrd="0" presId="urn:microsoft.com/office/officeart/2008/layout/NameandTitleOrganizationalChart"/>
    <dgm:cxn modelId="{AD9A1F15-E3F8-4F28-BC5C-9E41EC324D72}" type="presParOf" srcId="{C9C73C35-9B09-4DA0-BDF0-8357EA96DDD4}" destId="{F3A87680-1C03-4A2A-85D7-CB6856032203}" srcOrd="1" destOrd="0" presId="urn:microsoft.com/office/officeart/2008/layout/NameandTitleOrganizationalChart"/>
    <dgm:cxn modelId="{9D86EED5-2DBC-4D9F-A039-CEE810A040DE}" type="presParOf" srcId="{C9C73C35-9B09-4DA0-BDF0-8357EA96DDD4}" destId="{DFB0B93C-7778-4F3E-936D-29E4845A5D95}" srcOrd="2" destOrd="0" presId="urn:microsoft.com/office/officeart/2008/layout/NameandTitleOrganizationalChart"/>
    <dgm:cxn modelId="{AA096B2A-4FC3-43B5-8058-F9D705A653BF}" type="presParOf" srcId="{F47DED75-AC48-45AF-B2EB-B24C8DFD3B79}" destId="{B1931DE1-283A-44AC-A058-D4F8F5757D33}" srcOrd="1" destOrd="0" presId="urn:microsoft.com/office/officeart/2008/layout/NameandTitleOrganizationalChart"/>
    <dgm:cxn modelId="{6E4CF74E-5552-4425-B552-C00B07DD4655}" type="presParOf" srcId="{F47DED75-AC48-45AF-B2EB-B24C8DFD3B79}" destId="{2D60B5C9-18AF-4C6F-826B-A00EB18BBC8F}" srcOrd="2" destOrd="0" presId="urn:microsoft.com/office/officeart/2008/layout/NameandTitleOrganizationalChart"/>
    <dgm:cxn modelId="{6B55637C-5BAB-424E-B1FE-F17CC025BF6F}" type="presParOf" srcId="{4A1E95C9-F8D8-44CA-8647-D2FBDFD55D3C}" destId="{5B350A85-BF8A-4AE6-877B-55AD260F0E9E}" srcOrd="4" destOrd="0" presId="urn:microsoft.com/office/officeart/2008/layout/NameandTitleOrganizationalChart"/>
    <dgm:cxn modelId="{1F5F81D9-D11D-4E1A-B1D4-CF4156B043B7}" type="presParOf" srcId="{4A1E95C9-F8D8-44CA-8647-D2FBDFD55D3C}" destId="{90BCEF7B-B306-4003-826C-699005DBD741}" srcOrd="5" destOrd="0" presId="urn:microsoft.com/office/officeart/2008/layout/NameandTitleOrganizationalChart"/>
    <dgm:cxn modelId="{D41BC4AB-A3B0-4DB0-BD81-5CBA41CC73ED}" type="presParOf" srcId="{90BCEF7B-B306-4003-826C-699005DBD741}" destId="{39CB2E6F-529F-4296-AC6B-31277D1167B1}" srcOrd="0" destOrd="0" presId="urn:microsoft.com/office/officeart/2008/layout/NameandTitleOrganizationalChart"/>
    <dgm:cxn modelId="{769A1463-1721-4F80-BA30-B04F260AEDAD}" type="presParOf" srcId="{39CB2E6F-529F-4296-AC6B-31277D1167B1}" destId="{2579828D-F5C0-4DE4-A36A-D97226C05F9D}" srcOrd="0" destOrd="0" presId="urn:microsoft.com/office/officeart/2008/layout/NameandTitleOrganizationalChart"/>
    <dgm:cxn modelId="{6A521BE6-69DE-49E3-A6B9-9547A671BC07}" type="presParOf" srcId="{39CB2E6F-529F-4296-AC6B-31277D1167B1}" destId="{EBED0452-985C-42B0-9A26-8F48D176D9C3}" srcOrd="1" destOrd="0" presId="urn:microsoft.com/office/officeart/2008/layout/NameandTitleOrganizationalChart"/>
    <dgm:cxn modelId="{9F7DB570-EEEA-43A9-B7F8-92912C552315}" type="presParOf" srcId="{39CB2E6F-529F-4296-AC6B-31277D1167B1}" destId="{E07EAA38-68A8-40E7-89FC-03F67D5AE397}" srcOrd="2" destOrd="0" presId="urn:microsoft.com/office/officeart/2008/layout/NameandTitleOrganizationalChart"/>
    <dgm:cxn modelId="{1CF3ED1B-649D-47FD-8E00-115557EA867A}" type="presParOf" srcId="{90BCEF7B-B306-4003-826C-699005DBD741}" destId="{767CEC6A-7105-4EDA-A80D-E11446F73952}" srcOrd="1" destOrd="0" presId="urn:microsoft.com/office/officeart/2008/layout/NameandTitleOrganizationalChart"/>
    <dgm:cxn modelId="{E4B57999-121C-437C-ADF1-478C5BEAA536}" type="presParOf" srcId="{90BCEF7B-B306-4003-826C-699005DBD741}" destId="{9E4B5348-8C36-4FB1-A2CD-4B5150E5B85D}" srcOrd="2" destOrd="0" presId="urn:microsoft.com/office/officeart/2008/layout/NameandTitleOrganizationalChart"/>
    <dgm:cxn modelId="{D8FB7166-80D0-4D02-81FF-1D00347808B5}" type="presParOf" srcId="{852182F6-989A-495E-B079-159B1F6F17E2}" destId="{671CC14F-422A-4E03-9CA1-C0867383D17B}" srcOrd="2" destOrd="0" presId="urn:microsoft.com/office/officeart/2008/layout/NameandTitleOrganizationalChart"/>
    <dgm:cxn modelId="{3CC501E9-C9A9-4F02-89D0-EA59255CF730}" type="presParOf" srcId="{E95FDA93-E101-4E57-B52D-86DCEC6CEBFB}" destId="{CE50FC61-9D17-42C4-8610-C0FDB9676F0D}" srcOrd="1" destOrd="0" presId="urn:microsoft.com/office/officeart/2008/layout/NameandTitleOrganizationalChart"/>
    <dgm:cxn modelId="{4D5E2375-8A8C-49BE-A0D4-9DF4096E95D5}" type="presParOf" srcId="{CE50FC61-9D17-42C4-8610-C0FDB9676F0D}" destId="{05665FF9-499B-42C7-8C48-8F961E516AF6}" srcOrd="0" destOrd="0" presId="urn:microsoft.com/office/officeart/2008/layout/NameandTitleOrganizationalChart"/>
    <dgm:cxn modelId="{AF1BF4A3-5A94-4ECC-8BD5-5807824350AA}" type="presParOf" srcId="{05665FF9-499B-42C7-8C48-8F961E516AF6}" destId="{1E801B3D-8ACF-4DF9-B8DF-DA96476F711B}" srcOrd="0" destOrd="0" presId="urn:microsoft.com/office/officeart/2008/layout/NameandTitleOrganizationalChart"/>
    <dgm:cxn modelId="{815FCA3C-3392-47A4-9A17-75F4349E8203}" type="presParOf" srcId="{05665FF9-499B-42C7-8C48-8F961E516AF6}" destId="{508588D0-725F-4385-A99D-B95EB67E6397}" srcOrd="1" destOrd="0" presId="urn:microsoft.com/office/officeart/2008/layout/NameandTitleOrganizationalChart"/>
    <dgm:cxn modelId="{DBDD9F6B-CA7D-49F2-A556-46BBA7D228DD}" type="presParOf" srcId="{05665FF9-499B-42C7-8C48-8F961E516AF6}" destId="{D1F26883-456E-4EBE-A163-3C0A55D4B630}" srcOrd="2" destOrd="0" presId="urn:microsoft.com/office/officeart/2008/layout/NameandTitleOrganizationalChart"/>
    <dgm:cxn modelId="{893ECA64-59E3-4E8D-9445-069160D583DB}" type="presParOf" srcId="{CE50FC61-9D17-42C4-8610-C0FDB9676F0D}" destId="{0B984779-CD19-4EA1-8DC6-DA5BD9BF5692}" srcOrd="1" destOrd="0" presId="urn:microsoft.com/office/officeart/2008/layout/NameandTitleOrganizationalChart"/>
    <dgm:cxn modelId="{94DC1690-0183-4DAF-8D6E-78DD3AAC9B7E}" type="presParOf" srcId="{CE50FC61-9D17-42C4-8610-C0FDB9676F0D}" destId="{AB54E45A-3176-4D2B-912A-F6004289C03A}" srcOrd="2" destOrd="0" presId="urn:microsoft.com/office/officeart/2008/layout/NameandTitleOrganizationalChart"/>
    <dgm:cxn modelId="{EDF8A16F-20CA-4AEA-B382-9E1A1B52A3F5}" type="presParOf" srcId="{E95FDA93-E101-4E57-B52D-86DCEC6CEBFB}" destId="{9D9B509B-E5E4-4558-A657-6D2906B8FC03}" srcOrd="2" destOrd="0" presId="urn:microsoft.com/office/officeart/2008/layout/NameandTitleOrganizationalChart"/>
    <dgm:cxn modelId="{B019C13E-8400-44A7-A7BF-45C497CCE238}" type="presParOf" srcId="{9D9B509B-E5E4-4558-A657-6D2906B8FC03}" destId="{419845A7-90F1-4E3C-A87B-297D4AF25C7A}" srcOrd="0" destOrd="0" presId="urn:microsoft.com/office/officeart/2008/layout/NameandTitleOrganizationalChart"/>
    <dgm:cxn modelId="{DEC503BC-9F73-4ECC-9F70-429F84E17FAE}" type="presParOf" srcId="{419845A7-90F1-4E3C-A87B-297D4AF25C7A}" destId="{7DAEF430-2C0E-4C54-BFFE-D3FD8F029C8D}" srcOrd="0" destOrd="0" presId="urn:microsoft.com/office/officeart/2008/layout/NameandTitleOrganizationalChart"/>
    <dgm:cxn modelId="{E8117CD4-264D-4FEF-8877-F9CD3B537BBF}" type="presParOf" srcId="{419845A7-90F1-4E3C-A87B-297D4AF25C7A}" destId="{B8E4F606-C951-42F4-9B93-9EF74FA3B356}" srcOrd="1" destOrd="0" presId="urn:microsoft.com/office/officeart/2008/layout/NameandTitleOrganizationalChart"/>
    <dgm:cxn modelId="{EFE800CB-41C7-4920-ABBD-8F361150A725}" type="presParOf" srcId="{419845A7-90F1-4E3C-A87B-297D4AF25C7A}" destId="{B331C4FC-B7E6-4129-9106-45B97EE92AA5}" srcOrd="2" destOrd="0" presId="urn:microsoft.com/office/officeart/2008/layout/NameandTitleOrganizationalChart"/>
    <dgm:cxn modelId="{94AA0720-FBEC-432D-9B75-A38D4B91ADAE}" type="presParOf" srcId="{9D9B509B-E5E4-4558-A657-6D2906B8FC03}" destId="{51EF080B-C3A0-4E38-95E5-0C71DECE123C}" srcOrd="1" destOrd="0" presId="urn:microsoft.com/office/officeart/2008/layout/NameandTitleOrganizationalChart"/>
    <dgm:cxn modelId="{9D710078-5356-43C0-B627-DAB2B0D23F12}" type="presParOf" srcId="{9D9B509B-E5E4-4558-A657-6D2906B8FC03}" destId="{2FDBE20A-3896-4461-9F67-3029480C1E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57E2E-7CEE-48F2-97D8-F07B9757C4CA}">
      <dsp:nvSpPr>
        <dsp:cNvPr id="0" name=""/>
        <dsp:cNvSpPr/>
      </dsp:nvSpPr>
      <dsp:spPr>
        <a:xfrm>
          <a:off x="3631826" y="3535680"/>
          <a:ext cx="423288" cy="847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021"/>
              </a:lnTo>
              <a:lnTo>
                <a:pt x="423288" y="84702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4714876" y="2228321"/>
          <a:ext cx="91440" cy="386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8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4714876" y="920962"/>
          <a:ext cx="91440" cy="386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8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3349634" y="286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286"/>
        <a:ext cx="2821925" cy="920675"/>
      </dsp:txXfrm>
    </dsp:sp>
    <dsp:sp modelId="{C8759D97-2E84-4871-BD11-209FFB0A0085}">
      <dsp:nvSpPr>
        <dsp:cNvPr id="0" name=""/>
        <dsp:cNvSpPr/>
      </dsp:nvSpPr>
      <dsp:spPr>
        <a:xfrm>
          <a:off x="3349634" y="1307645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1307645"/>
        <a:ext cx="2821925" cy="920675"/>
      </dsp:txXfrm>
    </dsp:sp>
    <dsp:sp modelId="{3CB3F204-1D89-4DDA-8342-95DD02CDEDE1}">
      <dsp:nvSpPr>
        <dsp:cNvPr id="0" name=""/>
        <dsp:cNvSpPr/>
      </dsp:nvSpPr>
      <dsp:spPr>
        <a:xfrm>
          <a:off x="3349634" y="2615004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AbstractQueue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2615004"/>
        <a:ext cx="2821925" cy="920675"/>
      </dsp:txXfrm>
    </dsp:sp>
    <dsp:sp modelId="{A8E0F474-47D5-4739-B415-589A09AA455A}">
      <dsp:nvSpPr>
        <dsp:cNvPr id="0" name=""/>
        <dsp:cNvSpPr/>
      </dsp:nvSpPr>
      <dsp:spPr>
        <a:xfrm>
          <a:off x="4055115" y="3922363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PriorityQueue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055115" y="3922363"/>
        <a:ext cx="2821925" cy="920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DA72A-CEB5-4EE0-9773-45973C5609F0}">
      <dsp:nvSpPr>
        <dsp:cNvPr id="0" name=""/>
        <dsp:cNvSpPr/>
      </dsp:nvSpPr>
      <dsp:spPr>
        <a:xfrm>
          <a:off x="1062855" y="1888416"/>
          <a:ext cx="233944" cy="71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28"/>
              </a:lnTo>
              <a:lnTo>
                <a:pt x="233944" y="717428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640986" y="781080"/>
          <a:ext cx="91440" cy="327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2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906892" y="1267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06892" y="1267"/>
        <a:ext cx="1559627" cy="779813"/>
      </dsp:txXfrm>
    </dsp:sp>
    <dsp:sp modelId="{6BAD2AEA-10FA-4C48-92B3-2176925B8596}">
      <dsp:nvSpPr>
        <dsp:cNvPr id="0" name=""/>
        <dsp:cNvSpPr/>
      </dsp:nvSpPr>
      <dsp:spPr>
        <a:xfrm>
          <a:off x="906892" y="1108602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06892" y="1108602"/>
        <a:ext cx="1559627" cy="779813"/>
      </dsp:txXfrm>
    </dsp:sp>
    <dsp:sp modelId="{2D3B7790-CB9C-43AF-A2CB-BCC6DFDD4A32}">
      <dsp:nvSpPr>
        <dsp:cNvPr id="0" name=""/>
        <dsp:cNvSpPr/>
      </dsp:nvSpPr>
      <dsp:spPr>
        <a:xfrm>
          <a:off x="1296799" y="2215938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296799" y="2215938"/>
        <a:ext cx="1559627" cy="779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50A85-BF8A-4AE6-877B-55AD260F0E9E}">
      <dsp:nvSpPr>
        <dsp:cNvPr id="0" name=""/>
        <dsp:cNvSpPr/>
      </dsp:nvSpPr>
      <dsp:spPr>
        <a:xfrm>
          <a:off x="3350769" y="1791216"/>
          <a:ext cx="2685680" cy="697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34"/>
              </a:lnTo>
              <a:lnTo>
                <a:pt x="2685680" y="472134"/>
              </a:lnTo>
              <a:lnTo>
                <a:pt x="2685680" y="6971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D5F5D-1FBC-4E8F-B117-6D72E71C51FC}">
      <dsp:nvSpPr>
        <dsp:cNvPr id="0" name=""/>
        <dsp:cNvSpPr/>
      </dsp:nvSpPr>
      <dsp:spPr>
        <a:xfrm>
          <a:off x="3350769" y="1791216"/>
          <a:ext cx="186296" cy="697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34"/>
              </a:lnTo>
              <a:lnTo>
                <a:pt x="186296" y="472134"/>
              </a:lnTo>
              <a:lnTo>
                <a:pt x="186296" y="6971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F64CA-BB36-4C83-89EF-AD37888CC507}">
      <dsp:nvSpPr>
        <dsp:cNvPr id="0" name=""/>
        <dsp:cNvSpPr/>
      </dsp:nvSpPr>
      <dsp:spPr>
        <a:xfrm>
          <a:off x="1037681" y="1791216"/>
          <a:ext cx="2313088" cy="697198"/>
        </a:xfrm>
        <a:custGeom>
          <a:avLst/>
          <a:gdLst/>
          <a:ahLst/>
          <a:cxnLst/>
          <a:rect l="0" t="0" r="0" b="0"/>
          <a:pathLst>
            <a:path>
              <a:moveTo>
                <a:pt x="2313088" y="0"/>
              </a:moveTo>
              <a:lnTo>
                <a:pt x="2313088" y="472134"/>
              </a:lnTo>
              <a:lnTo>
                <a:pt x="0" y="472134"/>
              </a:lnTo>
              <a:lnTo>
                <a:pt x="0" y="6971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04CE3-CD8B-440A-BFE6-6ACE81C1B373}">
      <dsp:nvSpPr>
        <dsp:cNvPr id="0" name=""/>
        <dsp:cNvSpPr/>
      </dsp:nvSpPr>
      <dsp:spPr>
        <a:xfrm>
          <a:off x="2419289" y="826657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Event</a:t>
          </a:r>
          <a:endParaRPr lang="en-US" sz="2000" kern="1200" dirty="0"/>
        </a:p>
      </dsp:txBody>
      <dsp:txXfrm>
        <a:off x="2419289" y="826657"/>
        <a:ext cx="1862961" cy="964558"/>
      </dsp:txXfrm>
    </dsp:sp>
    <dsp:sp modelId="{FD9CC390-AA0B-4E7F-AA1D-D85B7B402EB1}">
      <dsp:nvSpPr>
        <dsp:cNvPr id="0" name=""/>
        <dsp:cNvSpPr/>
      </dsp:nvSpPr>
      <dsp:spPr>
        <a:xfrm>
          <a:off x="1968412" y="1436972"/>
          <a:ext cx="3323602" cy="6013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int</a:t>
          </a:r>
          <a:r>
            <a:rPr lang="en-US" sz="1300" kern="1200" dirty="0" smtClean="0"/>
            <a:t> time</a:t>
          </a:r>
        </a:p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abstract void process(</a:t>
          </a:r>
          <a:r>
            <a:rPr lang="en-US" sz="1300" kern="1200" dirty="0" err="1" smtClean="0"/>
            <a:t>CoffeeShop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cs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1968412" y="1436972"/>
        <a:ext cx="3323602" cy="601315"/>
      </dsp:txXfrm>
    </dsp:sp>
    <dsp:sp modelId="{F5AB0867-8EE8-4EFD-9B15-8E1425423FA6}">
      <dsp:nvSpPr>
        <dsp:cNvPr id="0" name=""/>
        <dsp:cNvSpPr/>
      </dsp:nvSpPr>
      <dsp:spPr>
        <a:xfrm>
          <a:off x="106200" y="2488415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ArriveEvent</a:t>
          </a:r>
          <a:endParaRPr lang="en-US" sz="2000" kern="1200" dirty="0"/>
        </a:p>
      </dsp:txBody>
      <dsp:txXfrm>
        <a:off x="106200" y="2488415"/>
        <a:ext cx="1862961" cy="964558"/>
      </dsp:txXfrm>
    </dsp:sp>
    <dsp:sp modelId="{D8193128-55C7-4349-9C30-012F1441F9AE}">
      <dsp:nvSpPr>
        <dsp:cNvPr id="0" name=""/>
        <dsp:cNvSpPr/>
      </dsp:nvSpPr>
      <dsp:spPr>
        <a:xfrm>
          <a:off x="478792" y="3238627"/>
          <a:ext cx="1676665" cy="321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78792" y="3238627"/>
        <a:ext cx="1676665" cy="321519"/>
      </dsp:txXfrm>
    </dsp:sp>
    <dsp:sp modelId="{EC6E795C-DF70-48A6-9800-C59DDF42EFA9}">
      <dsp:nvSpPr>
        <dsp:cNvPr id="0" name=""/>
        <dsp:cNvSpPr/>
      </dsp:nvSpPr>
      <dsp:spPr>
        <a:xfrm>
          <a:off x="2605585" y="2488415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LeaveEvent</a:t>
          </a:r>
          <a:endParaRPr lang="en-US" sz="2000" kern="1200" dirty="0"/>
        </a:p>
      </dsp:txBody>
      <dsp:txXfrm>
        <a:off x="2605585" y="2488415"/>
        <a:ext cx="1862961" cy="964558"/>
      </dsp:txXfrm>
    </dsp:sp>
    <dsp:sp modelId="{F3A87680-1C03-4A2A-85D7-CB6856032203}">
      <dsp:nvSpPr>
        <dsp:cNvPr id="0" name=""/>
        <dsp:cNvSpPr/>
      </dsp:nvSpPr>
      <dsp:spPr>
        <a:xfrm>
          <a:off x="2978177" y="3238627"/>
          <a:ext cx="1676665" cy="321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978177" y="3238627"/>
        <a:ext cx="1676665" cy="321519"/>
      </dsp:txXfrm>
    </dsp:sp>
    <dsp:sp modelId="{2579828D-F5C0-4DE4-A36A-D97226C05F9D}">
      <dsp:nvSpPr>
        <dsp:cNvPr id="0" name=""/>
        <dsp:cNvSpPr/>
      </dsp:nvSpPr>
      <dsp:spPr>
        <a:xfrm>
          <a:off x="5104969" y="2488415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OrderEvent</a:t>
          </a:r>
          <a:endParaRPr lang="en-US" sz="2000" kern="1200" dirty="0"/>
        </a:p>
      </dsp:txBody>
      <dsp:txXfrm>
        <a:off x="5104969" y="2488415"/>
        <a:ext cx="1862961" cy="964558"/>
      </dsp:txXfrm>
    </dsp:sp>
    <dsp:sp modelId="{EBED0452-985C-42B0-9A26-8F48D176D9C3}">
      <dsp:nvSpPr>
        <dsp:cNvPr id="0" name=""/>
        <dsp:cNvSpPr/>
      </dsp:nvSpPr>
      <dsp:spPr>
        <a:xfrm>
          <a:off x="5477562" y="3238627"/>
          <a:ext cx="1676665" cy="321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77562" y="3238627"/>
        <a:ext cx="1676665" cy="321519"/>
      </dsp:txXfrm>
    </dsp:sp>
    <dsp:sp modelId="{1E801B3D-8ACF-4DF9-B8DF-DA96476F711B}">
      <dsp:nvSpPr>
        <dsp:cNvPr id="0" name=""/>
        <dsp:cNvSpPr/>
      </dsp:nvSpPr>
      <dsp:spPr>
        <a:xfrm>
          <a:off x="5742142" y="826657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CoffeeShop</a:t>
          </a:r>
          <a:endParaRPr lang="en-US" sz="2000" kern="1200" dirty="0"/>
        </a:p>
      </dsp:txBody>
      <dsp:txXfrm>
        <a:off x="5742142" y="826657"/>
        <a:ext cx="1862961" cy="964558"/>
      </dsp:txXfrm>
    </dsp:sp>
    <dsp:sp modelId="{508588D0-725F-4385-A99D-B95EB67E6397}">
      <dsp:nvSpPr>
        <dsp:cNvPr id="0" name=""/>
        <dsp:cNvSpPr/>
      </dsp:nvSpPr>
      <dsp:spPr>
        <a:xfrm>
          <a:off x="6059782" y="1489645"/>
          <a:ext cx="1786570" cy="4959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Priority queue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Contains main</a:t>
          </a:r>
          <a:endParaRPr lang="en-US" sz="1200" kern="1200" dirty="0"/>
        </a:p>
      </dsp:txBody>
      <dsp:txXfrm>
        <a:off x="6059782" y="1489645"/>
        <a:ext cx="1786570" cy="495969"/>
      </dsp:txXfrm>
    </dsp:sp>
    <dsp:sp modelId="{7DAEF430-2C0E-4C54-BFFE-D3FD8F029C8D}">
      <dsp:nvSpPr>
        <dsp:cNvPr id="0" name=""/>
        <dsp:cNvSpPr/>
      </dsp:nvSpPr>
      <dsp:spPr>
        <a:xfrm>
          <a:off x="8296480" y="826657"/>
          <a:ext cx="1862961" cy="96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611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EventComparator</a:t>
          </a:r>
          <a:endParaRPr lang="en-US" sz="2000" kern="1200" dirty="0"/>
        </a:p>
      </dsp:txBody>
      <dsp:txXfrm>
        <a:off x="8296480" y="826657"/>
        <a:ext cx="1862961" cy="964558"/>
      </dsp:txXfrm>
    </dsp:sp>
    <dsp:sp modelId="{B8E4F606-C951-42F4-9B93-9EF74FA3B356}">
      <dsp:nvSpPr>
        <dsp:cNvPr id="0" name=""/>
        <dsp:cNvSpPr/>
      </dsp:nvSpPr>
      <dsp:spPr>
        <a:xfrm>
          <a:off x="8669072" y="1576870"/>
          <a:ext cx="1676665" cy="321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Only if Event is not comparable</a:t>
          </a:r>
          <a:endParaRPr lang="en-US" sz="1200" kern="1200" dirty="0"/>
        </a:p>
      </dsp:txBody>
      <dsp:txXfrm>
        <a:off x="8669072" y="1576870"/>
        <a:ext cx="1676665" cy="32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9/docs/api/java/util/Comparator.html" TargetMode="External"/><Relationship Id="rId2" Type="http://schemas.openxmlformats.org/officeDocument/2006/relationships/hyperlink" Target="https://docs.oracle.com/javase/9/docs/api/java/util/PriorityQueue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oracle.com/javase/9/docs/api/java/lang/Comparabl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Priority Queue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Simulation </a:t>
            </a:r>
            <a:br>
              <a:rPr lang="en-US" dirty="0" smtClean="0"/>
            </a:br>
            <a:r>
              <a:rPr lang="en-US" sz="2800" dirty="0" smtClean="0"/>
              <a:t>Possible Class Hierarchy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6212"/>
              </p:ext>
            </p:extLst>
          </p:nvPr>
        </p:nvGraphicFramePr>
        <p:xfrm>
          <a:off x="960700" y="2245489"/>
          <a:ext cx="10451938" cy="438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9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(Priority Queue related)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PriorityQueue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&lt;E&gt;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- array-based heap implementation of minimum priority queue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Comparator&lt;E&gt;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- can be useful for defining your own comparison between </a:t>
            </a:r>
            <a:r>
              <a:rPr lang="en-US" dirty="0" smtClean="0">
                <a:cs typeface="Courier New" panose="02070309020205020404" pitchFamily="49" charset="0"/>
              </a:rPr>
              <a:t>objects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Others </a:t>
            </a:r>
            <a:r>
              <a:rPr lang="en-US" dirty="0" smtClean="0"/>
              <a:t>outside the scope of this course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9661499"/>
              </p:ext>
            </p:extLst>
          </p:nvPr>
        </p:nvGraphicFramePr>
        <p:xfrm>
          <a:off x="2051219" y="1638497"/>
          <a:ext cx="10226675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47169134"/>
              </p:ext>
            </p:extLst>
          </p:nvPr>
        </p:nvGraphicFramePr>
        <p:xfrm>
          <a:off x="1399061" y="1626015"/>
          <a:ext cx="3763319" cy="299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947434" y="3124524"/>
            <a:ext cx="1434795" cy="729846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4247909" y="4236334"/>
            <a:ext cx="1134320" cy="9144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err="1" smtClean="0"/>
              <a:t>PriorityQueue</a:t>
            </a:r>
            <a:r>
              <a:rPr lang="en-US" dirty="0" smtClean="0"/>
              <a:t>&lt;E&gt;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PriorityQueue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PriorityQueue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numbers.isEmpty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numbers.poll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//poll is </a:t>
            </a:r>
            <a:r>
              <a:rPr lang="en-US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removeMin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in Java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7"/>
                <a:ext cx="9905999" cy="433650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It </a:t>
                </a:r>
                <a:r>
                  <a:rPr lang="en-US" dirty="0"/>
                  <a:t>is not a Boolean less than. </a:t>
                </a:r>
                <a:r>
                  <a:rPr lang="en-US" dirty="0"/>
                  <a:t>It is always an integer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 So for two objects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a </a:t>
                </a:r>
                <a:r>
                  <a:rPr lang="en-US" dirty="0" smtClean="0"/>
                  <a:t>comparison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𝑐𝑜𝑚𝑝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returns: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implies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ordered before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e.g.,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implies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𝑒𝑞𝑢𝑎𝑙𝑠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implies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ordered 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e.g.,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 smtClean="0"/>
                  <a:t>First </a:t>
                </a:r>
                <a:r>
                  <a:rPr lang="en-US" dirty="0" smtClean="0"/>
                  <a:t>method - </a:t>
                </a:r>
                <a:r>
                  <a:rPr lang="en-US" dirty="0" smtClean="0"/>
                  <a:t>no </a:t>
                </a:r>
                <a:r>
                  <a:rPr lang="en-US" dirty="0" smtClean="0"/>
                  <a:t>new class. Have your class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 smtClean="0"/>
                  <a:t> implement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  <a:hlinkClick r:id="rId2"/>
                  </a:rPr>
                  <a:t>Comparable&lt;E&gt;</a:t>
                </a:r>
                <a:r>
                  <a:rPr lang="en-US" dirty="0" smtClean="0"/>
                  <a:t>, which requires the </a:t>
                </a:r>
                <a:r>
                  <a:rPr lang="en-US" b="1" dirty="0" err="1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compareTo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o)</a:t>
                </a:r>
                <a:r>
                  <a:rPr lang="en-US" dirty="0" smtClean="0"/>
                  <a:t> method</a:t>
                </a:r>
              </a:p>
              <a:p>
                <a:r>
                  <a:rPr lang="en-US" dirty="0" smtClean="0"/>
                  <a:t>Second method – separate comparator class that implements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Comparator&lt;E&gt;</a:t>
                </a:r>
                <a:r>
                  <a:rPr lang="en-US" dirty="0" smtClean="0"/>
                  <a:t> interface</a:t>
                </a:r>
              </a:p>
              <a:p>
                <a:pPr lvl="1"/>
                <a:r>
                  <a:rPr lang="en-US" dirty="0" smtClean="0"/>
                  <a:t>Must define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compare(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o1,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o2) </a:t>
                </a:r>
                <a:r>
                  <a:rPr lang="en-US" dirty="0" smtClean="0"/>
                  <a:t>and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equals(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Object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o)</a:t>
                </a:r>
              </a:p>
              <a:p>
                <a:pPr lvl="2"/>
                <a:r>
                  <a:rPr lang="en-US" dirty="0" smtClean="0"/>
                  <a:t>Here equals is a comparison to another comparator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7"/>
                <a:ext cx="9905999" cy="4336508"/>
              </a:xfrm>
              <a:blipFill rotWithShape="0">
                <a:blip r:embed="rId3"/>
                <a:stretch>
                  <a:fillRect l="-1046" t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3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in Java – First Method</a:t>
            </a:r>
            <a:br>
              <a:rPr lang="en-US" dirty="0" smtClean="0"/>
            </a:br>
            <a:r>
              <a:rPr lang="en-US" sz="2800" dirty="0" smtClean="0"/>
              <a:t>Implement Comparable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017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Comparable&lt;Foo&gt;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… stuff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(Foo other)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–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Note, &lt;0 means this is before other;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0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= 0 means </a:t>
            </a:r>
            <a:r>
              <a:rPr lang="en-US" sz="20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this.equals</a:t>
            </a:r>
            <a:r>
              <a:rPr lang="en-US" sz="20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(other);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0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&gt;0 means this is after 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74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in Java – Second Method</a:t>
            </a:r>
            <a:br>
              <a:rPr lang="en-US" dirty="0" smtClean="0"/>
            </a:br>
            <a:r>
              <a:rPr lang="en-US" sz="2800" dirty="0" smtClean="0"/>
              <a:t>Create Separate comparator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5217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CompareFoo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Comparator&lt;Foo&gt;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a.getX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8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Foo does not implement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en-US" sz="18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Comparable, and has a public </a:t>
            </a:r>
            <a:r>
              <a:rPr lang="en-US" sz="18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18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en-US" sz="18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accessor</a:t>
            </a:r>
            <a:endParaRPr lang="en-US" sz="18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CompareFoo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1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br>
              <a:rPr lang="en-US" dirty="0" smtClean="0"/>
            </a:br>
            <a:r>
              <a:rPr lang="en-US" sz="2800" dirty="0" smtClean="0"/>
              <a:t>Event Driven Simulation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Event driven simulation – you want to estimate the profit for a coffee shop. There is an input file online stating the number of seats in the shop, the price per cup of coffee, and arrive events with a given time (integer) and number of partisans (integer) (1 pair per line)</a:t>
            </a:r>
          </a:p>
          <a:p>
            <a:r>
              <a:rPr lang="en-US" dirty="0" smtClean="0"/>
              <a:t>Use a priority queue of events, ordered by time to see how much profit the store will earn over this period. Rules:</a:t>
            </a:r>
          </a:p>
          <a:p>
            <a:pPr lvl="1"/>
            <a:r>
              <a:rPr lang="en-US" dirty="0" smtClean="0"/>
              <a:t>Arrive event - If a group enters and there are not enough seats they will leave. If they stay, an order event will be created at the current time + 1 + a random number below 4</a:t>
            </a:r>
          </a:p>
          <a:p>
            <a:pPr lvl="1"/>
            <a:r>
              <a:rPr lang="en-US" dirty="0" smtClean="0"/>
              <a:t>Order events - Every partisan of the group will buy 1 or 2 cups of coffee. Each </a:t>
            </a:r>
            <a:r>
              <a:rPr lang="en-US" dirty="0" err="1" smtClean="0"/>
              <a:t>orderEvent</a:t>
            </a:r>
            <a:r>
              <a:rPr lang="en-US" dirty="0" smtClean="0"/>
              <a:t> will also spawn a </a:t>
            </a:r>
            <a:r>
              <a:rPr lang="en-US" dirty="0" err="1" smtClean="0"/>
              <a:t>leaveEvent</a:t>
            </a:r>
            <a:r>
              <a:rPr lang="en-US" dirty="0" smtClean="0"/>
              <a:t> at the </a:t>
            </a:r>
            <a:r>
              <a:rPr lang="en-US" dirty="0" err="1" smtClean="0"/>
              <a:t>currentTime</a:t>
            </a:r>
            <a:r>
              <a:rPr lang="en-US" dirty="0" smtClean="0"/>
              <a:t> + 1 + a random number below 10.</a:t>
            </a:r>
          </a:p>
          <a:p>
            <a:pPr lvl="1"/>
            <a:r>
              <a:rPr lang="en-US" dirty="0" smtClean="0"/>
              <a:t>Leave event – When a group leaves, their chairs are opened up to another group</a:t>
            </a:r>
            <a:endParaRPr lang="en-US" dirty="0"/>
          </a:p>
          <a:p>
            <a:r>
              <a:rPr lang="en-US" dirty="0" smtClean="0"/>
              <a:t>Create an object oriented solution to this problem with your team. PLAN-IMPLEMENT-TEST!</a:t>
            </a:r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Simulation</a:t>
            </a:r>
            <a:br>
              <a:rPr lang="en-US" dirty="0" smtClean="0"/>
            </a:br>
            <a:r>
              <a:rPr lang="en-US" sz="2800" dirty="0" smtClean="0"/>
              <a:t>Main loop Algorithm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Priority queue of Events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endParaRPr lang="en-US" b="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isEmpty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</a:t>
                </a:r>
              </a:p>
              <a:p>
                <a:pPr marL="457200" indent="-4572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removeMin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.process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92" t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562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1795</TotalTime>
  <Words>533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Trebuchet MS</vt:lpstr>
      <vt:lpstr>Tw Cen MT</vt:lpstr>
      <vt:lpstr>Circuit</vt:lpstr>
      <vt:lpstr>Java Priority Queue</vt:lpstr>
      <vt:lpstr>Summary of classes (Priority Queue related)</vt:lpstr>
      <vt:lpstr>PowerPoint Presentation</vt:lpstr>
      <vt:lpstr>Example of using PriorityQueue&lt;E&gt;</vt:lpstr>
      <vt:lpstr>Comparison in Java</vt:lpstr>
      <vt:lpstr>Comparison in Java – First Method Implement Comparable</vt:lpstr>
      <vt:lpstr>Comparison in Java – Second Method Create Separate comparator</vt:lpstr>
      <vt:lpstr>Problem Event Driven Simulation</vt:lpstr>
      <vt:lpstr>Event Driven Simulation Main loop Algorithm</vt:lpstr>
      <vt:lpstr>Event Driven Simulation  Possible Class Hierarchy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195</cp:revision>
  <dcterms:created xsi:type="dcterms:W3CDTF">2015-08-27T15:17:35Z</dcterms:created>
  <dcterms:modified xsi:type="dcterms:W3CDTF">2018-02-21T21:07:50Z</dcterms:modified>
</cp:coreProperties>
</file>