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8A294D-02E7-4FE2-AD3C-8FE6279B664C}">
          <p14:sldIdLst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72FA0-568A-4347-8C83-640991F83D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AC02DE-99BE-4A79-B848-EBB72C88D1D9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400" b="1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ArrayDeque</a:t>
          </a:r>
          <a:r>
            <a: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&lt;E&gt;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DAEB3E04-FCA5-40FB-836C-14BB62A224C3}" type="parTrans" cxnId="{E211ED2A-8E1E-45B5-901D-7F45BB48BC7D}">
      <dgm:prSet/>
      <dgm:spPr>
        <a:ln w="38100">
          <a:solidFill>
            <a:schemeClr val="accent1"/>
          </a:solidFill>
          <a:headEnd type="triangl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7D1B1CFE-2E2D-415F-AB28-B37410908300}" type="sibTrans" cxnId="{E211ED2A-8E1E-45B5-901D-7F45BB48BC7D}">
      <dgm:prSet/>
      <dgm:spPr/>
      <dgm:t>
        <a:bodyPr/>
        <a:lstStyle/>
        <a:p>
          <a:endParaRPr lang="en-US"/>
        </a:p>
      </dgm:t>
    </dgm:pt>
    <dgm:pt modelId="{A48E759F-39B0-4E6B-81DE-16632CFA6ECA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400" b="1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AbstractCollection</a:t>
          </a:r>
          <a:r>
            <a: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&lt;E&gt;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E2A987B-61C3-4C4E-869F-7A1AE7F83495}" type="sibTrans" cxnId="{5FA85790-0431-4700-9C86-CEC0746CA29A}">
      <dgm:prSet/>
      <dgm:spPr/>
      <dgm:t>
        <a:bodyPr/>
        <a:lstStyle/>
        <a:p>
          <a:endParaRPr lang="en-US"/>
        </a:p>
      </dgm:t>
    </dgm:pt>
    <dgm:pt modelId="{99DDB757-2D99-473D-8777-D2B54EA2530B}" type="parTrans" cxnId="{5FA85790-0431-4700-9C86-CEC0746CA29A}">
      <dgm:prSet/>
      <dgm:spPr>
        <a:ln w="38100">
          <a:solidFill>
            <a:schemeClr val="accent1"/>
          </a:solidFill>
          <a:headEnd type="triangl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8C43D521-75A3-4A75-A976-AE21AEC7ACC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Object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67E8990-7977-4DEC-88D2-2EB843721E28}" type="parTrans" cxnId="{CA0FCB5D-7F78-47E3-8982-2F6EA6A350DF}">
      <dgm:prSet/>
      <dgm:spPr/>
      <dgm:t>
        <a:bodyPr/>
        <a:lstStyle/>
        <a:p>
          <a:endParaRPr lang="en-US"/>
        </a:p>
      </dgm:t>
    </dgm:pt>
    <dgm:pt modelId="{289DE607-4697-4550-9262-66D9A3647C3C}" type="sibTrans" cxnId="{CA0FCB5D-7F78-47E3-8982-2F6EA6A350DF}">
      <dgm:prSet/>
      <dgm:spPr/>
      <dgm:t>
        <a:bodyPr/>
        <a:lstStyle/>
        <a:p>
          <a:endParaRPr lang="en-US"/>
        </a:p>
      </dgm:t>
    </dgm:pt>
    <dgm:pt modelId="{0EA31710-CECD-4C74-980B-72783D892639}" type="pres">
      <dgm:prSet presAssocID="{60772FA0-568A-4347-8C83-640991F83D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1093DE-8F1E-4219-9CD6-6CF5F07E24D6}" type="pres">
      <dgm:prSet presAssocID="{8C43D521-75A3-4A75-A976-AE21AEC7ACC4}" presName="hierRoot1" presStyleCnt="0">
        <dgm:presLayoutVars>
          <dgm:hierBranch val="init"/>
        </dgm:presLayoutVars>
      </dgm:prSet>
      <dgm:spPr/>
    </dgm:pt>
    <dgm:pt modelId="{CF9C750A-702E-4C7F-8829-E613FA9C67FD}" type="pres">
      <dgm:prSet presAssocID="{8C43D521-75A3-4A75-A976-AE21AEC7ACC4}" presName="rootComposite1" presStyleCnt="0"/>
      <dgm:spPr/>
    </dgm:pt>
    <dgm:pt modelId="{F2C4C62B-DD07-436E-B643-98B8B8B75AB5}" type="pres">
      <dgm:prSet presAssocID="{8C43D521-75A3-4A75-A976-AE21AEC7ACC4}" presName="rootText1" presStyleLbl="node0" presStyleIdx="0" presStyleCnt="1" custScaleX="47131" custScaleY="42985" custLinFactNeighborX="-448" custLinFactNeighborY="2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74C5D4-0F81-420F-9B35-49425E1031BD}" type="pres">
      <dgm:prSet presAssocID="{8C43D521-75A3-4A75-A976-AE21AEC7ACC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F3AA17C-C6BC-4FDB-B51F-94548778D9D6}" type="pres">
      <dgm:prSet presAssocID="{8C43D521-75A3-4A75-A976-AE21AEC7ACC4}" presName="hierChild2" presStyleCnt="0"/>
      <dgm:spPr/>
    </dgm:pt>
    <dgm:pt modelId="{1E217BEB-9392-4414-9F98-30C01A890325}" type="pres">
      <dgm:prSet presAssocID="{99DDB757-2D99-473D-8777-D2B54EA2530B}" presName="Name37" presStyleLbl="parChTrans1D2" presStyleIdx="0" presStyleCnt="1"/>
      <dgm:spPr/>
      <dgm:t>
        <a:bodyPr/>
        <a:lstStyle/>
        <a:p>
          <a:endParaRPr lang="en-US"/>
        </a:p>
      </dgm:t>
    </dgm:pt>
    <dgm:pt modelId="{6A9D6E6C-1419-446F-9F8D-6A7C67335EFA}" type="pres">
      <dgm:prSet presAssocID="{A48E759F-39B0-4E6B-81DE-16632CFA6ECA}" presName="hierRoot2" presStyleCnt="0">
        <dgm:presLayoutVars>
          <dgm:hierBranch val="init"/>
        </dgm:presLayoutVars>
      </dgm:prSet>
      <dgm:spPr/>
    </dgm:pt>
    <dgm:pt modelId="{B58D6CC9-36B5-46C5-9231-BA6C34F1716A}" type="pres">
      <dgm:prSet presAssocID="{A48E759F-39B0-4E6B-81DE-16632CFA6ECA}" presName="rootComposite" presStyleCnt="0"/>
      <dgm:spPr/>
    </dgm:pt>
    <dgm:pt modelId="{C8759D97-2E84-4871-BD11-209FFB0A0085}" type="pres">
      <dgm:prSet presAssocID="{A48E759F-39B0-4E6B-81DE-16632CFA6ECA}" presName="rootText" presStyleLbl="node2" presStyleIdx="0" presStyleCnt="1" custScaleX="107710" custScaleY="50789" custLinFactNeighborX="-448" custLinFactNeighborY="-11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11A54-A5E5-49D6-A80C-45CCC455AB76}" type="pres">
      <dgm:prSet presAssocID="{A48E759F-39B0-4E6B-81DE-16632CFA6ECA}" presName="rootConnector" presStyleLbl="node2" presStyleIdx="0" presStyleCnt="1"/>
      <dgm:spPr/>
      <dgm:t>
        <a:bodyPr/>
        <a:lstStyle/>
        <a:p>
          <a:endParaRPr lang="en-US"/>
        </a:p>
      </dgm:t>
    </dgm:pt>
    <dgm:pt modelId="{3650BCCA-67CB-4E5A-91C9-2005F3925B9B}" type="pres">
      <dgm:prSet presAssocID="{A48E759F-39B0-4E6B-81DE-16632CFA6ECA}" presName="hierChild4" presStyleCnt="0"/>
      <dgm:spPr/>
    </dgm:pt>
    <dgm:pt modelId="{F70EFC12-1277-4653-98CF-B1B78AFF644D}" type="pres">
      <dgm:prSet presAssocID="{DAEB3E04-FCA5-40FB-836C-14BB62A224C3}" presName="Name37" presStyleLbl="parChTrans1D3" presStyleIdx="0" presStyleCnt="1"/>
      <dgm:spPr/>
      <dgm:t>
        <a:bodyPr/>
        <a:lstStyle/>
        <a:p>
          <a:endParaRPr lang="en-US"/>
        </a:p>
      </dgm:t>
    </dgm:pt>
    <dgm:pt modelId="{6C61D448-2BFE-49FF-AC8B-8B7467FE7581}" type="pres">
      <dgm:prSet presAssocID="{81AC02DE-99BE-4A79-B848-EBB72C88D1D9}" presName="hierRoot2" presStyleCnt="0">
        <dgm:presLayoutVars>
          <dgm:hierBranch val="init"/>
        </dgm:presLayoutVars>
      </dgm:prSet>
      <dgm:spPr/>
    </dgm:pt>
    <dgm:pt modelId="{FD218C2F-E463-43EF-9D25-B9CA8AC10CEA}" type="pres">
      <dgm:prSet presAssocID="{81AC02DE-99BE-4A79-B848-EBB72C88D1D9}" presName="rootComposite" presStyleCnt="0"/>
      <dgm:spPr/>
    </dgm:pt>
    <dgm:pt modelId="{B2D9FD93-566B-4FEE-A3C1-B174A12C26C9}" type="pres">
      <dgm:prSet presAssocID="{81AC02DE-99BE-4A79-B848-EBB72C88D1D9}" presName="rootText" presStyleLbl="node3" presStyleIdx="0" presStyleCnt="1" custScaleX="76579" custScaleY="40967" custLinFactNeighborX="-11810" custLinFactNeighborY="-196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DB52D3-BAD3-4233-A8FB-FB295F814644}" type="pres">
      <dgm:prSet presAssocID="{81AC02DE-99BE-4A79-B848-EBB72C88D1D9}" presName="rootConnector" presStyleLbl="node3" presStyleIdx="0" presStyleCnt="1"/>
      <dgm:spPr/>
      <dgm:t>
        <a:bodyPr/>
        <a:lstStyle/>
        <a:p>
          <a:endParaRPr lang="en-US"/>
        </a:p>
      </dgm:t>
    </dgm:pt>
    <dgm:pt modelId="{E46C63C4-B9D2-417D-8944-07DFB198AF76}" type="pres">
      <dgm:prSet presAssocID="{81AC02DE-99BE-4A79-B848-EBB72C88D1D9}" presName="hierChild4" presStyleCnt="0"/>
      <dgm:spPr/>
    </dgm:pt>
    <dgm:pt modelId="{E1C1538F-870B-4CE6-98D1-C72A63099699}" type="pres">
      <dgm:prSet presAssocID="{81AC02DE-99BE-4A79-B848-EBB72C88D1D9}" presName="hierChild5" presStyleCnt="0"/>
      <dgm:spPr/>
    </dgm:pt>
    <dgm:pt modelId="{BBE66B29-6899-4E9C-8508-E211CE9A7723}" type="pres">
      <dgm:prSet presAssocID="{A48E759F-39B0-4E6B-81DE-16632CFA6ECA}" presName="hierChild5" presStyleCnt="0"/>
      <dgm:spPr/>
    </dgm:pt>
    <dgm:pt modelId="{91C552C6-E0F1-4BCB-B176-9312F93CD788}" type="pres">
      <dgm:prSet presAssocID="{8C43D521-75A3-4A75-A976-AE21AEC7ACC4}" presName="hierChild3" presStyleCnt="0"/>
      <dgm:spPr/>
    </dgm:pt>
  </dgm:ptLst>
  <dgm:cxnLst>
    <dgm:cxn modelId="{E796A8FE-7761-4BD0-B5C8-106201CA5303}" type="presOf" srcId="{A48E759F-39B0-4E6B-81DE-16632CFA6ECA}" destId="{66011A54-A5E5-49D6-A80C-45CCC455AB76}" srcOrd="1" destOrd="0" presId="urn:microsoft.com/office/officeart/2005/8/layout/orgChart1"/>
    <dgm:cxn modelId="{4B2276BE-B3A7-403E-931A-84EF5C05BDC1}" type="presOf" srcId="{8C43D521-75A3-4A75-A976-AE21AEC7ACC4}" destId="{8874C5D4-0F81-420F-9B35-49425E1031BD}" srcOrd="1" destOrd="0" presId="urn:microsoft.com/office/officeart/2005/8/layout/orgChart1"/>
    <dgm:cxn modelId="{5FA85790-0431-4700-9C86-CEC0746CA29A}" srcId="{8C43D521-75A3-4A75-A976-AE21AEC7ACC4}" destId="{A48E759F-39B0-4E6B-81DE-16632CFA6ECA}" srcOrd="0" destOrd="0" parTransId="{99DDB757-2D99-473D-8777-D2B54EA2530B}" sibTransId="{1E2A987B-61C3-4C4E-869F-7A1AE7F83495}"/>
    <dgm:cxn modelId="{0ED5B4EA-D48F-43BF-A037-5CDD6B558238}" type="presOf" srcId="{99DDB757-2D99-473D-8777-D2B54EA2530B}" destId="{1E217BEB-9392-4414-9F98-30C01A890325}" srcOrd="0" destOrd="0" presId="urn:microsoft.com/office/officeart/2005/8/layout/orgChart1"/>
    <dgm:cxn modelId="{AE167A0F-8A52-43D0-BB5F-5978FE4A40CA}" type="presOf" srcId="{8C43D521-75A3-4A75-A976-AE21AEC7ACC4}" destId="{F2C4C62B-DD07-436E-B643-98B8B8B75AB5}" srcOrd="0" destOrd="0" presId="urn:microsoft.com/office/officeart/2005/8/layout/orgChart1"/>
    <dgm:cxn modelId="{AC81B11E-347E-4082-9EFA-9666D82034F5}" type="presOf" srcId="{60772FA0-568A-4347-8C83-640991F83D49}" destId="{0EA31710-CECD-4C74-980B-72783D892639}" srcOrd="0" destOrd="0" presId="urn:microsoft.com/office/officeart/2005/8/layout/orgChart1"/>
    <dgm:cxn modelId="{E211ED2A-8E1E-45B5-901D-7F45BB48BC7D}" srcId="{A48E759F-39B0-4E6B-81DE-16632CFA6ECA}" destId="{81AC02DE-99BE-4A79-B848-EBB72C88D1D9}" srcOrd="0" destOrd="0" parTransId="{DAEB3E04-FCA5-40FB-836C-14BB62A224C3}" sibTransId="{7D1B1CFE-2E2D-415F-AB28-B37410908300}"/>
    <dgm:cxn modelId="{6C8E0240-CE03-4AA0-B6A6-4692F4865F23}" type="presOf" srcId="{DAEB3E04-FCA5-40FB-836C-14BB62A224C3}" destId="{F70EFC12-1277-4653-98CF-B1B78AFF644D}" srcOrd="0" destOrd="0" presId="urn:microsoft.com/office/officeart/2005/8/layout/orgChart1"/>
    <dgm:cxn modelId="{CA0FCB5D-7F78-47E3-8982-2F6EA6A350DF}" srcId="{60772FA0-568A-4347-8C83-640991F83D49}" destId="{8C43D521-75A3-4A75-A976-AE21AEC7ACC4}" srcOrd="0" destOrd="0" parTransId="{967E8990-7977-4DEC-88D2-2EB843721E28}" sibTransId="{289DE607-4697-4550-9262-66D9A3647C3C}"/>
    <dgm:cxn modelId="{90EFC61C-A7DA-48E1-ADF1-CA43A952F1D6}" type="presOf" srcId="{81AC02DE-99BE-4A79-B848-EBB72C88D1D9}" destId="{F2DB52D3-BAD3-4233-A8FB-FB295F814644}" srcOrd="1" destOrd="0" presId="urn:microsoft.com/office/officeart/2005/8/layout/orgChart1"/>
    <dgm:cxn modelId="{79C7B73E-888E-45DF-8CD4-E24AEF5134EF}" type="presOf" srcId="{81AC02DE-99BE-4A79-B848-EBB72C88D1D9}" destId="{B2D9FD93-566B-4FEE-A3C1-B174A12C26C9}" srcOrd="0" destOrd="0" presId="urn:microsoft.com/office/officeart/2005/8/layout/orgChart1"/>
    <dgm:cxn modelId="{7313BEEA-5698-42E5-9B82-657302C1FA41}" type="presOf" srcId="{A48E759F-39B0-4E6B-81DE-16632CFA6ECA}" destId="{C8759D97-2E84-4871-BD11-209FFB0A0085}" srcOrd="0" destOrd="0" presId="urn:microsoft.com/office/officeart/2005/8/layout/orgChart1"/>
    <dgm:cxn modelId="{C35EA0D0-2253-4F3F-95F7-A27E9E0C9084}" type="presParOf" srcId="{0EA31710-CECD-4C74-980B-72783D892639}" destId="{AC1093DE-8F1E-4219-9CD6-6CF5F07E24D6}" srcOrd="0" destOrd="0" presId="urn:microsoft.com/office/officeart/2005/8/layout/orgChart1"/>
    <dgm:cxn modelId="{D04BAF32-4821-4D46-B741-AFB7EA04ACB2}" type="presParOf" srcId="{AC1093DE-8F1E-4219-9CD6-6CF5F07E24D6}" destId="{CF9C750A-702E-4C7F-8829-E613FA9C67FD}" srcOrd="0" destOrd="0" presId="urn:microsoft.com/office/officeart/2005/8/layout/orgChart1"/>
    <dgm:cxn modelId="{7B58D11B-E9F4-4E90-AA2B-5063DC35DCC5}" type="presParOf" srcId="{CF9C750A-702E-4C7F-8829-E613FA9C67FD}" destId="{F2C4C62B-DD07-436E-B643-98B8B8B75AB5}" srcOrd="0" destOrd="0" presId="urn:microsoft.com/office/officeart/2005/8/layout/orgChart1"/>
    <dgm:cxn modelId="{A9791AB0-91CE-4F06-8BC7-797055E10CC3}" type="presParOf" srcId="{CF9C750A-702E-4C7F-8829-E613FA9C67FD}" destId="{8874C5D4-0F81-420F-9B35-49425E1031BD}" srcOrd="1" destOrd="0" presId="urn:microsoft.com/office/officeart/2005/8/layout/orgChart1"/>
    <dgm:cxn modelId="{508132C0-DC34-4612-8A85-38BF787F835E}" type="presParOf" srcId="{AC1093DE-8F1E-4219-9CD6-6CF5F07E24D6}" destId="{BF3AA17C-C6BC-4FDB-B51F-94548778D9D6}" srcOrd="1" destOrd="0" presId="urn:microsoft.com/office/officeart/2005/8/layout/orgChart1"/>
    <dgm:cxn modelId="{E16254A9-95F0-4C73-B051-90B7B0D56EDA}" type="presParOf" srcId="{BF3AA17C-C6BC-4FDB-B51F-94548778D9D6}" destId="{1E217BEB-9392-4414-9F98-30C01A890325}" srcOrd="0" destOrd="0" presId="urn:microsoft.com/office/officeart/2005/8/layout/orgChart1"/>
    <dgm:cxn modelId="{13D47B15-A0FC-475D-B0A1-6AC17CB8295E}" type="presParOf" srcId="{BF3AA17C-C6BC-4FDB-B51F-94548778D9D6}" destId="{6A9D6E6C-1419-446F-9F8D-6A7C67335EFA}" srcOrd="1" destOrd="0" presId="urn:microsoft.com/office/officeart/2005/8/layout/orgChart1"/>
    <dgm:cxn modelId="{20D47191-DC8C-4E7A-872E-D0503D805F01}" type="presParOf" srcId="{6A9D6E6C-1419-446F-9F8D-6A7C67335EFA}" destId="{B58D6CC9-36B5-46C5-9231-BA6C34F1716A}" srcOrd="0" destOrd="0" presId="urn:microsoft.com/office/officeart/2005/8/layout/orgChart1"/>
    <dgm:cxn modelId="{DE151366-D220-427D-89FD-49368AAAC8C0}" type="presParOf" srcId="{B58D6CC9-36B5-46C5-9231-BA6C34F1716A}" destId="{C8759D97-2E84-4871-BD11-209FFB0A0085}" srcOrd="0" destOrd="0" presId="urn:microsoft.com/office/officeart/2005/8/layout/orgChart1"/>
    <dgm:cxn modelId="{07E7D63F-4D7B-460B-92FA-6CBF5C2EBD8B}" type="presParOf" srcId="{B58D6CC9-36B5-46C5-9231-BA6C34F1716A}" destId="{66011A54-A5E5-49D6-A80C-45CCC455AB76}" srcOrd="1" destOrd="0" presId="urn:microsoft.com/office/officeart/2005/8/layout/orgChart1"/>
    <dgm:cxn modelId="{F61A87D4-A996-4D35-85EC-FA3270A71BC6}" type="presParOf" srcId="{6A9D6E6C-1419-446F-9F8D-6A7C67335EFA}" destId="{3650BCCA-67CB-4E5A-91C9-2005F3925B9B}" srcOrd="1" destOrd="0" presId="urn:microsoft.com/office/officeart/2005/8/layout/orgChart1"/>
    <dgm:cxn modelId="{E4B5D2F0-E779-4A51-B5D6-B72791D5F042}" type="presParOf" srcId="{3650BCCA-67CB-4E5A-91C9-2005F3925B9B}" destId="{F70EFC12-1277-4653-98CF-B1B78AFF644D}" srcOrd="0" destOrd="0" presId="urn:microsoft.com/office/officeart/2005/8/layout/orgChart1"/>
    <dgm:cxn modelId="{D60093D9-FDFF-4348-B424-6D997A2DF28B}" type="presParOf" srcId="{3650BCCA-67CB-4E5A-91C9-2005F3925B9B}" destId="{6C61D448-2BFE-49FF-AC8B-8B7467FE7581}" srcOrd="1" destOrd="0" presId="urn:microsoft.com/office/officeart/2005/8/layout/orgChart1"/>
    <dgm:cxn modelId="{530728CA-20E4-4194-8C4C-C9716C362AF5}" type="presParOf" srcId="{6C61D448-2BFE-49FF-AC8B-8B7467FE7581}" destId="{FD218C2F-E463-43EF-9D25-B9CA8AC10CEA}" srcOrd="0" destOrd="0" presId="urn:microsoft.com/office/officeart/2005/8/layout/orgChart1"/>
    <dgm:cxn modelId="{A17B295A-20B3-42E9-9218-D41B39586C91}" type="presParOf" srcId="{FD218C2F-E463-43EF-9D25-B9CA8AC10CEA}" destId="{B2D9FD93-566B-4FEE-A3C1-B174A12C26C9}" srcOrd="0" destOrd="0" presId="urn:microsoft.com/office/officeart/2005/8/layout/orgChart1"/>
    <dgm:cxn modelId="{C85656B1-26F4-4D05-947A-D7B5A3400DD5}" type="presParOf" srcId="{FD218C2F-E463-43EF-9D25-B9CA8AC10CEA}" destId="{F2DB52D3-BAD3-4233-A8FB-FB295F814644}" srcOrd="1" destOrd="0" presId="urn:microsoft.com/office/officeart/2005/8/layout/orgChart1"/>
    <dgm:cxn modelId="{CD132936-FEF5-45A6-958E-1AE62DC3C9B1}" type="presParOf" srcId="{6C61D448-2BFE-49FF-AC8B-8B7467FE7581}" destId="{E46C63C4-B9D2-417D-8944-07DFB198AF76}" srcOrd="1" destOrd="0" presId="urn:microsoft.com/office/officeart/2005/8/layout/orgChart1"/>
    <dgm:cxn modelId="{68219272-9EE9-4D7F-A5DA-CF726FA569CE}" type="presParOf" srcId="{6C61D448-2BFE-49FF-AC8B-8B7467FE7581}" destId="{E1C1538F-870B-4CE6-98D1-C72A63099699}" srcOrd="2" destOrd="0" presId="urn:microsoft.com/office/officeart/2005/8/layout/orgChart1"/>
    <dgm:cxn modelId="{B4FD9713-D446-42AA-81A7-1C9BBB7C8C52}" type="presParOf" srcId="{6A9D6E6C-1419-446F-9F8D-6A7C67335EFA}" destId="{BBE66B29-6899-4E9C-8508-E211CE9A7723}" srcOrd="2" destOrd="0" presId="urn:microsoft.com/office/officeart/2005/8/layout/orgChart1"/>
    <dgm:cxn modelId="{2350588B-C51B-49B9-817B-3118A3E0F0D1}" type="presParOf" srcId="{AC1093DE-8F1E-4219-9CD6-6CF5F07E24D6}" destId="{91C552C6-E0F1-4BCB-B176-9312F93CD7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8AC24-A32B-4F14-AB7C-CEA8FBC188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145E1-3816-4942-A763-2BD0A6C9347A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Collection&lt;E&gt;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88232B8-CEE1-4076-A7BF-E434500F3584}" type="parTrans" cxnId="{7956704D-B676-4CFA-A0E4-35D3EDC3C361}">
      <dgm:prSet/>
      <dgm:spPr>
        <a:ln w="38100">
          <a:solidFill>
            <a:schemeClr val="accent2"/>
          </a:solidFill>
          <a:headEnd type="triangl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2977E2A7-E93C-401C-8B6A-E769580396C8}" type="sibTrans" cxnId="{7956704D-B676-4CFA-A0E4-35D3EDC3C361}">
      <dgm:prSet/>
      <dgm:spPr/>
      <dgm:t>
        <a:bodyPr/>
        <a:lstStyle/>
        <a:p>
          <a:endParaRPr lang="en-US"/>
        </a:p>
      </dgm:t>
    </dgm:pt>
    <dgm:pt modelId="{C98D922C-C934-4BB7-9E84-36E0F7820D03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Queue&lt;E&gt;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EF21905-D10D-4E43-9B08-B08BDBE18DA1}" type="parTrans" cxnId="{042ED2A4-0466-4879-B71A-5B5646B5AB00}">
      <dgm:prSet/>
      <dgm:spPr>
        <a:ln w="38100">
          <a:solidFill>
            <a:schemeClr val="accent2"/>
          </a:solidFill>
          <a:headEnd type="triangl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1E7981C4-139D-4E60-82D9-0D5AB8F13F60}" type="sibTrans" cxnId="{042ED2A4-0466-4879-B71A-5B5646B5AB00}">
      <dgm:prSet/>
      <dgm:spPr/>
      <dgm:t>
        <a:bodyPr/>
        <a:lstStyle/>
        <a:p>
          <a:endParaRPr lang="en-US"/>
        </a:p>
      </dgm:t>
    </dgm:pt>
    <dgm:pt modelId="{9961E0CA-35C2-4C3F-BF41-EA432E5CB1D2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400" b="1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Deque</a:t>
          </a:r>
          <a:r>
            <a: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&lt;E&gt;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91BE486-D8ED-4E96-8610-308390A6C9A2}" type="parTrans" cxnId="{71AFDA60-7094-401A-A1AD-1055C613529A}">
      <dgm:prSet/>
      <dgm:spPr>
        <a:ln w="38100">
          <a:solidFill>
            <a:schemeClr val="accent2"/>
          </a:solidFill>
          <a:headEnd type="triangl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0B63F5D9-9D07-4C46-BF66-09D07BC636EF}" type="sibTrans" cxnId="{71AFDA60-7094-401A-A1AD-1055C613529A}">
      <dgm:prSet/>
      <dgm:spPr/>
      <dgm:t>
        <a:bodyPr/>
        <a:lstStyle/>
        <a:p>
          <a:endParaRPr lang="en-US"/>
        </a:p>
      </dgm:t>
    </dgm:pt>
    <dgm:pt modelId="{79419541-D084-4EAB-82D5-796C3E1229CD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1400" b="1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Iterable</a:t>
          </a:r>
          <a:r>
            <a: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&lt;E&gt;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970E49B-998F-4A09-8D31-BBF0D4E9A750}" type="parTrans" cxnId="{B566D6A2-D654-48F1-BD04-6F71F96A29C1}">
      <dgm:prSet/>
      <dgm:spPr/>
      <dgm:t>
        <a:bodyPr/>
        <a:lstStyle/>
        <a:p>
          <a:endParaRPr lang="en-US"/>
        </a:p>
      </dgm:t>
    </dgm:pt>
    <dgm:pt modelId="{1FDF506A-4D6D-4492-A222-77C8F8CD50E1}" type="sibTrans" cxnId="{B566D6A2-D654-48F1-BD04-6F71F96A29C1}">
      <dgm:prSet/>
      <dgm:spPr/>
      <dgm:t>
        <a:bodyPr/>
        <a:lstStyle/>
        <a:p>
          <a:endParaRPr lang="en-US"/>
        </a:p>
      </dgm:t>
    </dgm:pt>
    <dgm:pt modelId="{68A419E6-5A16-459A-9E96-075D7C5CF445}" type="pres">
      <dgm:prSet presAssocID="{4E68AC24-A32B-4F14-AB7C-CEA8FBC188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8C48F3-FB8B-4783-A9C8-30152D1281BD}" type="pres">
      <dgm:prSet presAssocID="{79419541-D084-4EAB-82D5-796C3E1229CD}" presName="hierRoot1" presStyleCnt="0">
        <dgm:presLayoutVars>
          <dgm:hierBranch val="init"/>
        </dgm:presLayoutVars>
      </dgm:prSet>
      <dgm:spPr/>
    </dgm:pt>
    <dgm:pt modelId="{4F9A373D-2768-4677-9024-08F2B1A108F9}" type="pres">
      <dgm:prSet presAssocID="{79419541-D084-4EAB-82D5-796C3E1229CD}" presName="rootComposite1" presStyleCnt="0"/>
      <dgm:spPr/>
    </dgm:pt>
    <dgm:pt modelId="{B5C14CD5-F6B2-4FB0-91F8-7AA8440A7BD6}" type="pres">
      <dgm:prSet presAssocID="{79419541-D084-4EAB-82D5-796C3E1229CD}" presName="rootText1" presStyleLbl="node0" presStyleIdx="0" presStyleCnt="1" custScaleX="118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945E5C-EAAE-407A-9AD9-976BFC923689}" type="pres">
      <dgm:prSet presAssocID="{79419541-D084-4EAB-82D5-796C3E1229C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36046D2-40E4-4739-8EAB-B25442884A7F}" type="pres">
      <dgm:prSet presAssocID="{79419541-D084-4EAB-82D5-796C3E1229CD}" presName="hierChild2" presStyleCnt="0"/>
      <dgm:spPr/>
    </dgm:pt>
    <dgm:pt modelId="{2ACB530F-BF4C-4657-A5B8-3493CE85B4FF}" type="pres">
      <dgm:prSet presAssocID="{688232B8-CEE1-4076-A7BF-E434500F3584}" presName="Name37" presStyleLbl="parChTrans1D2" presStyleIdx="0" presStyleCnt="1"/>
      <dgm:spPr/>
      <dgm:t>
        <a:bodyPr/>
        <a:lstStyle/>
        <a:p>
          <a:endParaRPr lang="en-US"/>
        </a:p>
      </dgm:t>
    </dgm:pt>
    <dgm:pt modelId="{E8ECFAF3-BE53-4BC4-BBA5-F323C6E7AE9C}" type="pres">
      <dgm:prSet presAssocID="{51C145E1-3816-4942-A763-2BD0A6C9347A}" presName="hierRoot2" presStyleCnt="0">
        <dgm:presLayoutVars>
          <dgm:hierBranch val="init"/>
        </dgm:presLayoutVars>
      </dgm:prSet>
      <dgm:spPr/>
    </dgm:pt>
    <dgm:pt modelId="{C7E3B633-1AE5-4180-AF7C-DFBD5877953E}" type="pres">
      <dgm:prSet presAssocID="{51C145E1-3816-4942-A763-2BD0A6C9347A}" presName="rootComposite" presStyleCnt="0"/>
      <dgm:spPr/>
    </dgm:pt>
    <dgm:pt modelId="{6BAD2AEA-10FA-4C48-92B3-2176925B8596}" type="pres">
      <dgm:prSet presAssocID="{51C145E1-3816-4942-A763-2BD0A6C9347A}" presName="rootText" presStyleLbl="node2" presStyleIdx="0" presStyleCnt="1" custScaleX="168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EF0B5-476A-4A2C-AF87-D008D26CA02C}" type="pres">
      <dgm:prSet presAssocID="{51C145E1-3816-4942-A763-2BD0A6C9347A}" presName="rootConnector" presStyleLbl="node2" presStyleIdx="0" presStyleCnt="1"/>
      <dgm:spPr/>
      <dgm:t>
        <a:bodyPr/>
        <a:lstStyle/>
        <a:p>
          <a:endParaRPr lang="en-US"/>
        </a:p>
      </dgm:t>
    </dgm:pt>
    <dgm:pt modelId="{2455C6B9-FFC2-46BF-B694-F54C625B5905}" type="pres">
      <dgm:prSet presAssocID="{51C145E1-3816-4942-A763-2BD0A6C9347A}" presName="hierChild4" presStyleCnt="0"/>
      <dgm:spPr/>
    </dgm:pt>
    <dgm:pt modelId="{F95DA72A-CEB5-4EE0-9773-45973C5609F0}" type="pres">
      <dgm:prSet presAssocID="{1EF21905-D10D-4E43-9B08-B08BDBE18DA1}" presName="Name37" presStyleLbl="parChTrans1D3" presStyleIdx="0" presStyleCnt="1"/>
      <dgm:spPr/>
      <dgm:t>
        <a:bodyPr/>
        <a:lstStyle/>
        <a:p>
          <a:endParaRPr lang="en-US"/>
        </a:p>
      </dgm:t>
    </dgm:pt>
    <dgm:pt modelId="{AADCA61A-3882-44B4-8404-9B0C06E6FD34}" type="pres">
      <dgm:prSet presAssocID="{C98D922C-C934-4BB7-9E84-36E0F7820D03}" presName="hierRoot2" presStyleCnt="0">
        <dgm:presLayoutVars>
          <dgm:hierBranch val="init"/>
        </dgm:presLayoutVars>
      </dgm:prSet>
      <dgm:spPr/>
    </dgm:pt>
    <dgm:pt modelId="{1F121085-5D90-491E-8FDB-E591A95B9457}" type="pres">
      <dgm:prSet presAssocID="{C98D922C-C934-4BB7-9E84-36E0F7820D03}" presName="rootComposite" presStyleCnt="0"/>
      <dgm:spPr/>
    </dgm:pt>
    <dgm:pt modelId="{2D3B7790-CB9C-43AF-A2CB-BCC6DFDD4A32}" type="pres">
      <dgm:prSet presAssocID="{C98D922C-C934-4BB7-9E84-36E0F7820D03}" presName="rootText" presStyleLbl="node3" presStyleIdx="0" presStyleCnt="1" custLinFactNeighborY="13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02737-F40F-4D70-BAA9-6CE3B12C4530}" type="pres">
      <dgm:prSet presAssocID="{C98D922C-C934-4BB7-9E84-36E0F7820D03}" presName="rootConnector" presStyleLbl="node3" presStyleIdx="0" presStyleCnt="1"/>
      <dgm:spPr/>
      <dgm:t>
        <a:bodyPr/>
        <a:lstStyle/>
        <a:p>
          <a:endParaRPr lang="en-US"/>
        </a:p>
      </dgm:t>
    </dgm:pt>
    <dgm:pt modelId="{98D73C3E-B98A-4240-B855-602785FB591A}" type="pres">
      <dgm:prSet presAssocID="{C98D922C-C934-4BB7-9E84-36E0F7820D03}" presName="hierChild4" presStyleCnt="0"/>
      <dgm:spPr/>
    </dgm:pt>
    <dgm:pt modelId="{858F7068-C85A-4E0D-B97D-DBC1B9665E05}" type="pres">
      <dgm:prSet presAssocID="{091BE486-D8ED-4E96-8610-308390A6C9A2}" presName="Name37" presStyleLbl="parChTrans1D4" presStyleIdx="0" presStyleCnt="1"/>
      <dgm:spPr/>
      <dgm:t>
        <a:bodyPr/>
        <a:lstStyle/>
        <a:p>
          <a:endParaRPr lang="en-US"/>
        </a:p>
      </dgm:t>
    </dgm:pt>
    <dgm:pt modelId="{BE4F2897-691F-4B27-9107-9825CA2D0220}" type="pres">
      <dgm:prSet presAssocID="{9961E0CA-35C2-4C3F-BF41-EA432E5CB1D2}" presName="hierRoot2" presStyleCnt="0">
        <dgm:presLayoutVars>
          <dgm:hierBranch val="init"/>
        </dgm:presLayoutVars>
      </dgm:prSet>
      <dgm:spPr/>
    </dgm:pt>
    <dgm:pt modelId="{546BA65C-A549-4B11-935E-616C4AE1708E}" type="pres">
      <dgm:prSet presAssocID="{9961E0CA-35C2-4C3F-BF41-EA432E5CB1D2}" presName="rootComposite" presStyleCnt="0"/>
      <dgm:spPr/>
    </dgm:pt>
    <dgm:pt modelId="{8A4A939B-DD81-4EE0-AD31-1AD00C8D14FA}" type="pres">
      <dgm:prSet presAssocID="{9961E0CA-35C2-4C3F-BF41-EA432E5CB1D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84FF3-B959-4ABD-8093-FCE326310E1F}" type="pres">
      <dgm:prSet presAssocID="{9961E0CA-35C2-4C3F-BF41-EA432E5CB1D2}" presName="rootConnector" presStyleLbl="node4" presStyleIdx="0" presStyleCnt="1"/>
      <dgm:spPr/>
      <dgm:t>
        <a:bodyPr/>
        <a:lstStyle/>
        <a:p>
          <a:endParaRPr lang="en-US"/>
        </a:p>
      </dgm:t>
    </dgm:pt>
    <dgm:pt modelId="{D99597B4-F8F9-4876-A776-B657AF68B653}" type="pres">
      <dgm:prSet presAssocID="{9961E0CA-35C2-4C3F-BF41-EA432E5CB1D2}" presName="hierChild4" presStyleCnt="0"/>
      <dgm:spPr/>
    </dgm:pt>
    <dgm:pt modelId="{8508F475-D054-4E40-9B9E-A8570DAD680A}" type="pres">
      <dgm:prSet presAssocID="{9961E0CA-35C2-4C3F-BF41-EA432E5CB1D2}" presName="hierChild5" presStyleCnt="0"/>
      <dgm:spPr/>
    </dgm:pt>
    <dgm:pt modelId="{56D8D4C7-99A0-4DB5-9C69-D14F12EA45CC}" type="pres">
      <dgm:prSet presAssocID="{C98D922C-C934-4BB7-9E84-36E0F7820D03}" presName="hierChild5" presStyleCnt="0"/>
      <dgm:spPr/>
    </dgm:pt>
    <dgm:pt modelId="{EB56F1B2-8ACB-4119-B56B-3526DBD5697D}" type="pres">
      <dgm:prSet presAssocID="{51C145E1-3816-4942-A763-2BD0A6C9347A}" presName="hierChild5" presStyleCnt="0"/>
      <dgm:spPr/>
    </dgm:pt>
    <dgm:pt modelId="{2752D1CD-CF4A-4F37-A087-AD9964B7177D}" type="pres">
      <dgm:prSet presAssocID="{79419541-D084-4EAB-82D5-796C3E1229CD}" presName="hierChild3" presStyleCnt="0"/>
      <dgm:spPr/>
    </dgm:pt>
  </dgm:ptLst>
  <dgm:cxnLst>
    <dgm:cxn modelId="{7956704D-B676-4CFA-A0E4-35D3EDC3C361}" srcId="{79419541-D084-4EAB-82D5-796C3E1229CD}" destId="{51C145E1-3816-4942-A763-2BD0A6C9347A}" srcOrd="0" destOrd="0" parTransId="{688232B8-CEE1-4076-A7BF-E434500F3584}" sibTransId="{2977E2A7-E93C-401C-8B6A-E769580396C8}"/>
    <dgm:cxn modelId="{EF9BACDE-B2C3-41D2-8146-885FB7ED04A1}" type="presOf" srcId="{688232B8-CEE1-4076-A7BF-E434500F3584}" destId="{2ACB530F-BF4C-4657-A5B8-3493CE85B4FF}" srcOrd="0" destOrd="0" presId="urn:microsoft.com/office/officeart/2005/8/layout/orgChart1"/>
    <dgm:cxn modelId="{D0ED0A3B-135E-4168-8941-E631EE2C54DF}" type="presOf" srcId="{C98D922C-C934-4BB7-9E84-36E0F7820D03}" destId="{6CF02737-F40F-4D70-BAA9-6CE3B12C4530}" srcOrd="1" destOrd="0" presId="urn:microsoft.com/office/officeart/2005/8/layout/orgChart1"/>
    <dgm:cxn modelId="{71AFDA60-7094-401A-A1AD-1055C613529A}" srcId="{C98D922C-C934-4BB7-9E84-36E0F7820D03}" destId="{9961E0CA-35C2-4C3F-BF41-EA432E5CB1D2}" srcOrd="0" destOrd="0" parTransId="{091BE486-D8ED-4E96-8610-308390A6C9A2}" sibTransId="{0B63F5D9-9D07-4C46-BF66-09D07BC636EF}"/>
    <dgm:cxn modelId="{DF735101-580B-4A16-9AF5-413546677120}" type="presOf" srcId="{4E68AC24-A32B-4F14-AB7C-CEA8FBC188A0}" destId="{68A419E6-5A16-459A-9E96-075D7C5CF445}" srcOrd="0" destOrd="0" presId="urn:microsoft.com/office/officeart/2005/8/layout/orgChart1"/>
    <dgm:cxn modelId="{AD257DAE-67BA-4BAE-9ECE-DD46A688AD2D}" type="presOf" srcId="{9961E0CA-35C2-4C3F-BF41-EA432E5CB1D2}" destId="{8A4A939B-DD81-4EE0-AD31-1AD00C8D14FA}" srcOrd="0" destOrd="0" presId="urn:microsoft.com/office/officeart/2005/8/layout/orgChart1"/>
    <dgm:cxn modelId="{D8DAA1D3-2AE7-4E6A-A518-37F98912D6AB}" type="presOf" srcId="{C98D922C-C934-4BB7-9E84-36E0F7820D03}" destId="{2D3B7790-CB9C-43AF-A2CB-BCC6DFDD4A32}" srcOrd="0" destOrd="0" presId="urn:microsoft.com/office/officeart/2005/8/layout/orgChart1"/>
    <dgm:cxn modelId="{042ED2A4-0466-4879-B71A-5B5646B5AB00}" srcId="{51C145E1-3816-4942-A763-2BD0A6C9347A}" destId="{C98D922C-C934-4BB7-9E84-36E0F7820D03}" srcOrd="0" destOrd="0" parTransId="{1EF21905-D10D-4E43-9B08-B08BDBE18DA1}" sibTransId="{1E7981C4-139D-4E60-82D9-0D5AB8F13F60}"/>
    <dgm:cxn modelId="{B566D6A2-D654-48F1-BD04-6F71F96A29C1}" srcId="{4E68AC24-A32B-4F14-AB7C-CEA8FBC188A0}" destId="{79419541-D084-4EAB-82D5-796C3E1229CD}" srcOrd="0" destOrd="0" parTransId="{6970E49B-998F-4A09-8D31-BBF0D4E9A750}" sibTransId="{1FDF506A-4D6D-4492-A222-77C8F8CD50E1}"/>
    <dgm:cxn modelId="{50B17A4D-D609-40A3-AE24-56D38FF0AB62}" type="presOf" srcId="{79419541-D084-4EAB-82D5-796C3E1229CD}" destId="{B5C14CD5-F6B2-4FB0-91F8-7AA8440A7BD6}" srcOrd="0" destOrd="0" presId="urn:microsoft.com/office/officeart/2005/8/layout/orgChart1"/>
    <dgm:cxn modelId="{E5CB9615-F32F-4D8A-BF31-E259D864C8FE}" type="presOf" srcId="{51C145E1-3816-4942-A763-2BD0A6C9347A}" destId="{BFCEF0B5-476A-4A2C-AF87-D008D26CA02C}" srcOrd="1" destOrd="0" presId="urn:microsoft.com/office/officeart/2005/8/layout/orgChart1"/>
    <dgm:cxn modelId="{D2A9A4A2-37E6-404E-86B5-AD3D97C558A7}" type="presOf" srcId="{51C145E1-3816-4942-A763-2BD0A6C9347A}" destId="{6BAD2AEA-10FA-4C48-92B3-2176925B8596}" srcOrd="0" destOrd="0" presId="urn:microsoft.com/office/officeart/2005/8/layout/orgChart1"/>
    <dgm:cxn modelId="{9DFFCCA7-C26A-4015-9E7F-639A48944BFA}" type="presOf" srcId="{79419541-D084-4EAB-82D5-796C3E1229CD}" destId="{8B945E5C-EAAE-407A-9AD9-976BFC923689}" srcOrd="1" destOrd="0" presId="urn:microsoft.com/office/officeart/2005/8/layout/orgChart1"/>
    <dgm:cxn modelId="{DEAB38FF-1F31-4A86-949E-C7769F2FE7CD}" type="presOf" srcId="{9961E0CA-35C2-4C3F-BF41-EA432E5CB1D2}" destId="{D7C84FF3-B959-4ABD-8093-FCE326310E1F}" srcOrd="1" destOrd="0" presId="urn:microsoft.com/office/officeart/2005/8/layout/orgChart1"/>
    <dgm:cxn modelId="{A557D5EC-3048-4298-A2DD-69746CC3361D}" type="presOf" srcId="{1EF21905-D10D-4E43-9B08-B08BDBE18DA1}" destId="{F95DA72A-CEB5-4EE0-9773-45973C5609F0}" srcOrd="0" destOrd="0" presId="urn:microsoft.com/office/officeart/2005/8/layout/orgChart1"/>
    <dgm:cxn modelId="{B16028A5-D84C-496E-94F0-CD2B4339086E}" type="presOf" srcId="{091BE486-D8ED-4E96-8610-308390A6C9A2}" destId="{858F7068-C85A-4E0D-B97D-DBC1B9665E05}" srcOrd="0" destOrd="0" presId="urn:microsoft.com/office/officeart/2005/8/layout/orgChart1"/>
    <dgm:cxn modelId="{1AE7FA7E-8A58-4111-A5C8-736DD30CED3A}" type="presParOf" srcId="{68A419E6-5A16-459A-9E96-075D7C5CF445}" destId="{018C48F3-FB8B-4783-A9C8-30152D1281BD}" srcOrd="0" destOrd="0" presId="urn:microsoft.com/office/officeart/2005/8/layout/orgChart1"/>
    <dgm:cxn modelId="{E37E549A-92A4-4C70-8D88-66576C869C1C}" type="presParOf" srcId="{018C48F3-FB8B-4783-A9C8-30152D1281BD}" destId="{4F9A373D-2768-4677-9024-08F2B1A108F9}" srcOrd="0" destOrd="0" presId="urn:microsoft.com/office/officeart/2005/8/layout/orgChart1"/>
    <dgm:cxn modelId="{2C8D759B-9501-4BEB-BD65-98150E70207F}" type="presParOf" srcId="{4F9A373D-2768-4677-9024-08F2B1A108F9}" destId="{B5C14CD5-F6B2-4FB0-91F8-7AA8440A7BD6}" srcOrd="0" destOrd="0" presId="urn:microsoft.com/office/officeart/2005/8/layout/orgChart1"/>
    <dgm:cxn modelId="{D8314108-B671-4502-8485-38D8CEE8511D}" type="presParOf" srcId="{4F9A373D-2768-4677-9024-08F2B1A108F9}" destId="{8B945E5C-EAAE-407A-9AD9-976BFC923689}" srcOrd="1" destOrd="0" presId="urn:microsoft.com/office/officeart/2005/8/layout/orgChart1"/>
    <dgm:cxn modelId="{6CF5391F-A8AF-4804-88F3-60D43CE470E2}" type="presParOf" srcId="{018C48F3-FB8B-4783-A9C8-30152D1281BD}" destId="{036046D2-40E4-4739-8EAB-B25442884A7F}" srcOrd="1" destOrd="0" presId="urn:microsoft.com/office/officeart/2005/8/layout/orgChart1"/>
    <dgm:cxn modelId="{7D398A9F-5A56-44F6-B490-8A1C8F8C2B28}" type="presParOf" srcId="{036046D2-40E4-4739-8EAB-B25442884A7F}" destId="{2ACB530F-BF4C-4657-A5B8-3493CE85B4FF}" srcOrd="0" destOrd="0" presId="urn:microsoft.com/office/officeart/2005/8/layout/orgChart1"/>
    <dgm:cxn modelId="{C0ED275D-A109-4BCE-B938-F838DF569E27}" type="presParOf" srcId="{036046D2-40E4-4739-8EAB-B25442884A7F}" destId="{E8ECFAF3-BE53-4BC4-BBA5-F323C6E7AE9C}" srcOrd="1" destOrd="0" presId="urn:microsoft.com/office/officeart/2005/8/layout/orgChart1"/>
    <dgm:cxn modelId="{F945A886-8A17-4D2D-A5A1-E2999417A630}" type="presParOf" srcId="{E8ECFAF3-BE53-4BC4-BBA5-F323C6E7AE9C}" destId="{C7E3B633-1AE5-4180-AF7C-DFBD5877953E}" srcOrd="0" destOrd="0" presId="urn:microsoft.com/office/officeart/2005/8/layout/orgChart1"/>
    <dgm:cxn modelId="{3558A7CB-E3BF-4EA9-B9E1-2F983E916C7D}" type="presParOf" srcId="{C7E3B633-1AE5-4180-AF7C-DFBD5877953E}" destId="{6BAD2AEA-10FA-4C48-92B3-2176925B8596}" srcOrd="0" destOrd="0" presId="urn:microsoft.com/office/officeart/2005/8/layout/orgChart1"/>
    <dgm:cxn modelId="{0A2472E2-FCE0-416D-A392-8AA91433DC67}" type="presParOf" srcId="{C7E3B633-1AE5-4180-AF7C-DFBD5877953E}" destId="{BFCEF0B5-476A-4A2C-AF87-D008D26CA02C}" srcOrd="1" destOrd="0" presId="urn:microsoft.com/office/officeart/2005/8/layout/orgChart1"/>
    <dgm:cxn modelId="{B4CE4104-23C4-4F45-AF16-6A5AC7EEF1B2}" type="presParOf" srcId="{E8ECFAF3-BE53-4BC4-BBA5-F323C6E7AE9C}" destId="{2455C6B9-FFC2-46BF-B694-F54C625B5905}" srcOrd="1" destOrd="0" presId="urn:microsoft.com/office/officeart/2005/8/layout/orgChart1"/>
    <dgm:cxn modelId="{93F80A32-0B26-4106-8AC8-E9EE011054AE}" type="presParOf" srcId="{2455C6B9-FFC2-46BF-B694-F54C625B5905}" destId="{F95DA72A-CEB5-4EE0-9773-45973C5609F0}" srcOrd="0" destOrd="0" presId="urn:microsoft.com/office/officeart/2005/8/layout/orgChart1"/>
    <dgm:cxn modelId="{17DF787A-CF90-499D-907E-DB74B4CE86FA}" type="presParOf" srcId="{2455C6B9-FFC2-46BF-B694-F54C625B5905}" destId="{AADCA61A-3882-44B4-8404-9B0C06E6FD34}" srcOrd="1" destOrd="0" presId="urn:microsoft.com/office/officeart/2005/8/layout/orgChart1"/>
    <dgm:cxn modelId="{E49481E3-E91B-48C4-847E-65F7DC10BC0D}" type="presParOf" srcId="{AADCA61A-3882-44B4-8404-9B0C06E6FD34}" destId="{1F121085-5D90-491E-8FDB-E591A95B9457}" srcOrd="0" destOrd="0" presId="urn:microsoft.com/office/officeart/2005/8/layout/orgChart1"/>
    <dgm:cxn modelId="{4D0557B5-01E9-4765-AB78-DBB4C2298D28}" type="presParOf" srcId="{1F121085-5D90-491E-8FDB-E591A95B9457}" destId="{2D3B7790-CB9C-43AF-A2CB-BCC6DFDD4A32}" srcOrd="0" destOrd="0" presId="urn:microsoft.com/office/officeart/2005/8/layout/orgChart1"/>
    <dgm:cxn modelId="{25AC7EB9-C0E8-4222-93C1-73724AC8000E}" type="presParOf" srcId="{1F121085-5D90-491E-8FDB-E591A95B9457}" destId="{6CF02737-F40F-4D70-BAA9-6CE3B12C4530}" srcOrd="1" destOrd="0" presId="urn:microsoft.com/office/officeart/2005/8/layout/orgChart1"/>
    <dgm:cxn modelId="{6A40222B-13C7-4F0B-AA40-80E85CF4A0A0}" type="presParOf" srcId="{AADCA61A-3882-44B4-8404-9B0C06E6FD34}" destId="{98D73C3E-B98A-4240-B855-602785FB591A}" srcOrd="1" destOrd="0" presId="urn:microsoft.com/office/officeart/2005/8/layout/orgChart1"/>
    <dgm:cxn modelId="{0DEEE44C-3DE3-49D4-9689-64B59856F1AA}" type="presParOf" srcId="{98D73C3E-B98A-4240-B855-602785FB591A}" destId="{858F7068-C85A-4E0D-B97D-DBC1B9665E05}" srcOrd="0" destOrd="0" presId="urn:microsoft.com/office/officeart/2005/8/layout/orgChart1"/>
    <dgm:cxn modelId="{1E06A93C-1C01-43B4-A0E0-7995D2BF6A87}" type="presParOf" srcId="{98D73C3E-B98A-4240-B855-602785FB591A}" destId="{BE4F2897-691F-4B27-9107-9825CA2D0220}" srcOrd="1" destOrd="0" presId="urn:microsoft.com/office/officeart/2005/8/layout/orgChart1"/>
    <dgm:cxn modelId="{1BA28C3F-65D4-42DD-B5D0-F7861775A777}" type="presParOf" srcId="{BE4F2897-691F-4B27-9107-9825CA2D0220}" destId="{546BA65C-A549-4B11-935E-616C4AE1708E}" srcOrd="0" destOrd="0" presId="urn:microsoft.com/office/officeart/2005/8/layout/orgChart1"/>
    <dgm:cxn modelId="{AD5F0148-C54B-45FA-A83B-31B9133C892A}" type="presParOf" srcId="{546BA65C-A549-4B11-935E-616C4AE1708E}" destId="{8A4A939B-DD81-4EE0-AD31-1AD00C8D14FA}" srcOrd="0" destOrd="0" presId="urn:microsoft.com/office/officeart/2005/8/layout/orgChart1"/>
    <dgm:cxn modelId="{56B459C2-91A0-4557-BBE3-A9210A6F00B8}" type="presParOf" srcId="{546BA65C-A549-4B11-935E-616C4AE1708E}" destId="{D7C84FF3-B959-4ABD-8093-FCE326310E1F}" srcOrd="1" destOrd="0" presId="urn:microsoft.com/office/officeart/2005/8/layout/orgChart1"/>
    <dgm:cxn modelId="{81D8FD50-DC23-4650-9EDC-9A34E2373C17}" type="presParOf" srcId="{BE4F2897-691F-4B27-9107-9825CA2D0220}" destId="{D99597B4-F8F9-4876-A776-B657AF68B653}" srcOrd="1" destOrd="0" presId="urn:microsoft.com/office/officeart/2005/8/layout/orgChart1"/>
    <dgm:cxn modelId="{462ABA5C-BD15-4879-8C3E-501BAC9C97C0}" type="presParOf" srcId="{BE4F2897-691F-4B27-9107-9825CA2D0220}" destId="{8508F475-D054-4E40-9B9E-A8570DAD680A}" srcOrd="2" destOrd="0" presId="urn:microsoft.com/office/officeart/2005/8/layout/orgChart1"/>
    <dgm:cxn modelId="{47AB6979-9E83-459B-8E93-5459394055A0}" type="presParOf" srcId="{AADCA61A-3882-44B4-8404-9B0C06E6FD34}" destId="{56D8D4C7-99A0-4DB5-9C69-D14F12EA45CC}" srcOrd="2" destOrd="0" presId="urn:microsoft.com/office/officeart/2005/8/layout/orgChart1"/>
    <dgm:cxn modelId="{1DB5105D-99EC-4F61-8130-BB2E79A4D38F}" type="presParOf" srcId="{E8ECFAF3-BE53-4BC4-BBA5-F323C6E7AE9C}" destId="{EB56F1B2-8ACB-4119-B56B-3526DBD5697D}" srcOrd="2" destOrd="0" presId="urn:microsoft.com/office/officeart/2005/8/layout/orgChart1"/>
    <dgm:cxn modelId="{6AD6475B-1996-4197-91F9-1D3E9637688D}" type="presParOf" srcId="{018C48F3-FB8B-4783-A9C8-30152D1281BD}" destId="{2752D1CD-CF4A-4F37-A087-AD9964B717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EFC12-1277-4653-98CF-B1B78AFF644D}">
      <dsp:nvSpPr>
        <dsp:cNvPr id="0" name=""/>
        <dsp:cNvSpPr/>
      </dsp:nvSpPr>
      <dsp:spPr>
        <a:xfrm>
          <a:off x="925764" y="2657658"/>
          <a:ext cx="205611" cy="117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111"/>
              </a:lnTo>
              <a:lnTo>
                <a:pt x="205611" y="117411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17BEB-9392-4414-9F98-30C01A890325}">
      <dsp:nvSpPr>
        <dsp:cNvPr id="0" name=""/>
        <dsp:cNvSpPr/>
      </dsp:nvSpPr>
      <dsp:spPr>
        <a:xfrm>
          <a:off x="2727694" y="987294"/>
          <a:ext cx="91440" cy="581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1325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4C62B-DD07-436E-B643-98B8B8B75AB5}">
      <dsp:nvSpPr>
        <dsp:cNvPr id="0" name=""/>
        <dsp:cNvSpPr/>
      </dsp:nvSpPr>
      <dsp:spPr>
        <a:xfrm>
          <a:off x="1762812" y="65592"/>
          <a:ext cx="2021204" cy="92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Object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1762812" y="65592"/>
        <a:ext cx="2021204" cy="921702"/>
      </dsp:txXfrm>
    </dsp:sp>
    <dsp:sp modelId="{C8759D97-2E84-4871-BD11-209FFB0A0085}">
      <dsp:nvSpPr>
        <dsp:cNvPr id="0" name=""/>
        <dsp:cNvSpPr/>
      </dsp:nvSpPr>
      <dsp:spPr>
        <a:xfrm>
          <a:off x="463852" y="1568620"/>
          <a:ext cx="4619124" cy="1089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AbstractCollection</a:t>
          </a:r>
          <a:r>
            <a:rPr lang="en-US" sz="14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&lt;E&gt;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463852" y="1568620"/>
        <a:ext cx="4619124" cy="1089038"/>
      </dsp:txXfrm>
    </dsp:sp>
    <dsp:sp modelId="{B2D9FD93-566B-4FEE-A3C1-B174A12C26C9}">
      <dsp:nvSpPr>
        <dsp:cNvPr id="0" name=""/>
        <dsp:cNvSpPr/>
      </dsp:nvSpPr>
      <dsp:spPr>
        <a:xfrm>
          <a:off x="1131376" y="3392554"/>
          <a:ext cx="3284076" cy="878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ArrayDeque</a:t>
          </a:r>
          <a:r>
            <a:rPr lang="en-US" sz="14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&lt;E&gt;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1131376" y="3392554"/>
        <a:ext cx="3284076" cy="878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F7068-C85A-4E0D-B97D-DBC1B9665E05}">
      <dsp:nvSpPr>
        <dsp:cNvPr id="0" name=""/>
        <dsp:cNvSpPr/>
      </dsp:nvSpPr>
      <dsp:spPr>
        <a:xfrm>
          <a:off x="1356117" y="2614710"/>
          <a:ext cx="197078" cy="514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150"/>
              </a:lnTo>
              <a:lnTo>
                <a:pt x="197078" y="51415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DA72A-CEB5-4EE0-9773-45973C5609F0}">
      <dsp:nvSpPr>
        <dsp:cNvPr id="0" name=""/>
        <dsp:cNvSpPr/>
      </dsp:nvSpPr>
      <dsp:spPr>
        <a:xfrm>
          <a:off x="1835939" y="1591651"/>
          <a:ext cx="91440" cy="366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131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B530F-BF4C-4657-A5B8-3493CE85B4FF}">
      <dsp:nvSpPr>
        <dsp:cNvPr id="0" name=""/>
        <dsp:cNvSpPr/>
      </dsp:nvSpPr>
      <dsp:spPr>
        <a:xfrm>
          <a:off x="1835939" y="658814"/>
          <a:ext cx="91440" cy="275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90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14CD5-F6B2-4FB0-91F8-7AA8440A7BD6}">
      <dsp:nvSpPr>
        <dsp:cNvPr id="0" name=""/>
        <dsp:cNvSpPr/>
      </dsp:nvSpPr>
      <dsp:spPr>
        <a:xfrm>
          <a:off x="1100849" y="1887"/>
          <a:ext cx="1561620" cy="656927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Iterable</a:t>
          </a:r>
          <a:r>
            <a:rPr lang="en-US" sz="14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&lt;E&gt;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1100849" y="1887"/>
        <a:ext cx="1561620" cy="656927"/>
      </dsp:txXfrm>
    </dsp:sp>
    <dsp:sp modelId="{6BAD2AEA-10FA-4C48-92B3-2176925B8596}">
      <dsp:nvSpPr>
        <dsp:cNvPr id="0" name=""/>
        <dsp:cNvSpPr/>
      </dsp:nvSpPr>
      <dsp:spPr>
        <a:xfrm>
          <a:off x="773876" y="934724"/>
          <a:ext cx="2215565" cy="656927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Collection&lt;E&gt;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773876" y="934724"/>
        <a:ext cx="2215565" cy="656927"/>
      </dsp:txXfrm>
    </dsp:sp>
    <dsp:sp modelId="{2D3B7790-CB9C-43AF-A2CB-BCC6DFDD4A32}">
      <dsp:nvSpPr>
        <dsp:cNvPr id="0" name=""/>
        <dsp:cNvSpPr/>
      </dsp:nvSpPr>
      <dsp:spPr>
        <a:xfrm>
          <a:off x="1224732" y="1957783"/>
          <a:ext cx="1313854" cy="656927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Queue&lt;E&gt;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1224732" y="1957783"/>
        <a:ext cx="1313854" cy="656927"/>
      </dsp:txXfrm>
    </dsp:sp>
    <dsp:sp modelId="{8A4A939B-DD81-4EE0-AD31-1AD00C8D14FA}">
      <dsp:nvSpPr>
        <dsp:cNvPr id="0" name=""/>
        <dsp:cNvSpPr/>
      </dsp:nvSpPr>
      <dsp:spPr>
        <a:xfrm>
          <a:off x="1553195" y="2800397"/>
          <a:ext cx="1313854" cy="656927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Deque</a:t>
          </a:r>
          <a:r>
            <a:rPr lang="en-US" sz="14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&lt;E&gt;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1553195" y="2800397"/>
        <a:ext cx="1313854" cy="656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the purpose of the class is not just to understand big-oh and implementing data structures, but it is about expanding</a:t>
            </a:r>
            <a:r>
              <a:rPr lang="en-US" baseline="0" dirty="0" smtClean="0"/>
              <a:t> your Java/programming knowledge to understand what is out there and when to use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9/docs/api/java/util/ArrayDeque.html" TargetMode="External"/><Relationship Id="rId2" Type="http://schemas.openxmlformats.org/officeDocument/2006/relationships/hyperlink" Target="https://docs.oracle.com/javase/9/docs/api/java/util/Stack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</a:t>
            </a:r>
            <a:r>
              <a:rPr lang="en-US" dirty="0" err="1" smtClean="0"/>
              <a:t>Deques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library</a:t>
            </a:r>
            <a:r>
              <a:rPr lang="en-US" dirty="0" smtClean="0"/>
              <a:t> is a collection of frequently used tools to facilitate programming large applications (or other libraries)</a:t>
            </a:r>
          </a:p>
          <a:p>
            <a:r>
              <a:rPr lang="en-US" dirty="0" smtClean="0"/>
              <a:t>Examples you probably have seen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java.util.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java.util.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Other examples</a:t>
            </a:r>
          </a:p>
          <a:p>
            <a:pPr lvl="1"/>
            <a:r>
              <a:rPr lang="en-US" dirty="0" smtClean="0"/>
              <a:t>Access to servers/databases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Reflection ("self-aware" classes)</a:t>
            </a:r>
          </a:p>
        </p:txBody>
      </p:sp>
    </p:spTree>
    <p:extLst>
      <p:ext uri="{BB962C8B-B14F-4D97-AF65-F5344CB8AC3E}">
        <p14:creationId xmlns:p14="http://schemas.microsoft.com/office/powerpoint/2010/main" val="16334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“Truly knowing a language requires knowing the library”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“Libraries are languages”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13" y="3126259"/>
            <a:ext cx="3391804" cy="33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1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classes</a:t>
            </a:r>
            <a:br>
              <a:rPr lang="en-US" dirty="0" smtClean="0"/>
            </a:br>
            <a:r>
              <a:rPr lang="en-US" sz="2800" dirty="0" smtClean="0"/>
              <a:t>Concerning Stacks, Queues, and </a:t>
            </a:r>
            <a:r>
              <a:rPr lang="en-US" sz="2800" dirty="0" err="1" smtClean="0"/>
              <a:t>Deques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Stack&lt;E&gt;</a:t>
            </a:r>
            <a:r>
              <a:rPr lang="en-US" dirty="0" smtClean="0">
                <a:cs typeface="Courier New" panose="02070309020205020404" pitchFamily="49" charset="0"/>
              </a:rPr>
              <a:t> - Java documentation says to avoid (sort of deprecated)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ArrayDeque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&lt;E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&gt;</a:t>
            </a:r>
            <a:r>
              <a:rPr lang="en-US" dirty="0" smtClean="0"/>
              <a:t> - </a:t>
            </a:r>
            <a:r>
              <a:rPr lang="en-US" dirty="0" err="1" smtClean="0"/>
              <a:t>Growable</a:t>
            </a:r>
            <a:r>
              <a:rPr lang="en-US" dirty="0" smtClean="0"/>
              <a:t>-array using doubling strategy (supports </a:t>
            </a:r>
            <a:r>
              <a:rPr lang="en-US" dirty="0" err="1"/>
              <a:t>Deque</a:t>
            </a:r>
            <a:r>
              <a:rPr lang="en-US" dirty="0"/>
              <a:t>, Stack, and Queue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Others outside the scope of this course</a:t>
            </a:r>
          </a:p>
          <a:p>
            <a:r>
              <a:rPr lang="en-US" dirty="0" smtClean="0"/>
              <a:t>To find how to use them, go to the Java API!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3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75257001"/>
              </p:ext>
            </p:extLst>
          </p:nvPr>
        </p:nvGraphicFramePr>
        <p:xfrm>
          <a:off x="4900141" y="1041747"/>
          <a:ext cx="5585254" cy="469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915919"/>
              </p:ext>
            </p:extLst>
          </p:nvPr>
        </p:nvGraphicFramePr>
        <p:xfrm>
          <a:off x="640837" y="914741"/>
          <a:ext cx="3763319" cy="345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Elbow Connector 11"/>
          <p:cNvCxnSpPr/>
          <p:nvPr/>
        </p:nvCxnSpPr>
        <p:spPr>
          <a:xfrm rot="10800000">
            <a:off x="3630142" y="2187146"/>
            <a:ext cx="1757407" cy="1032868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3512753" y="4061575"/>
            <a:ext cx="2480277" cy="120172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958648" y="395416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Interfaces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402533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using </a:t>
            </a:r>
            <a:r>
              <a:rPr lang="en-US" dirty="0" err="1" smtClean="0"/>
              <a:t>arrayDeque</a:t>
            </a:r>
            <a:r>
              <a:rPr lang="en-US" dirty="0" smtClean="0"/>
              <a:t>&lt;E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10424512" cy="3681757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 =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“numbers.txt”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ArrayDeque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&lt;Integer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numbers =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ArrayDeque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&lt;Integer&gt;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s.hasNextInt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numbers.add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s.nextInt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…elsewhere…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 = 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n 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numbers.size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++n)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 +=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numbers.poll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7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Rolling average (used to compute statistics for window of streaming data, e.g., miles-per-hour in a car)</a:t>
                </a:r>
              </a:p>
              <a:p>
                <a:r>
                  <a:rPr lang="en-US" dirty="0" smtClean="0"/>
                  <a:t>Create a stream of numbers using Brownian noise between 0 and 100 (representing speed of a car)</a:t>
                </a:r>
              </a:p>
              <a:p>
                <a:pPr lvl="1"/>
                <a:r>
                  <a:rPr lang="en-US" dirty="0" smtClean="0"/>
                  <a:t>Brownian noise is a random walk. Essentially, randomly move up or down one step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0.2)</a:t>
                </a:r>
              </a:p>
              <a:p>
                <a:r>
                  <a:rPr lang="en-US" dirty="0" smtClean="0"/>
                  <a:t>Use this to compute the rolling average of the last 100 numbers. Continually output the rolling average to the terminal for 100,000 iterations.</a:t>
                </a:r>
                <a:endParaRPr lang="en-US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 r="-1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423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1755</TotalTime>
  <Words>299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Courier New</vt:lpstr>
      <vt:lpstr>Trebuchet MS</vt:lpstr>
      <vt:lpstr>Tw Cen MT</vt:lpstr>
      <vt:lpstr>Circuit</vt:lpstr>
      <vt:lpstr>Java Deques</vt:lpstr>
      <vt:lpstr>Libraries</vt:lpstr>
      <vt:lpstr>Libraries</vt:lpstr>
      <vt:lpstr>Summary of classes Concerning Stacks, Queues, and Deques</vt:lpstr>
      <vt:lpstr>PowerPoint Presentation</vt:lpstr>
      <vt:lpstr>Example of using arrayDeque&lt;E&gt;</vt:lpstr>
      <vt:lpstr>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193</cp:revision>
  <dcterms:created xsi:type="dcterms:W3CDTF">2015-08-27T15:17:35Z</dcterms:created>
  <dcterms:modified xsi:type="dcterms:W3CDTF">2018-02-04T19:07:33Z</dcterms:modified>
</cp:coreProperties>
</file>