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90" r:id="rId2"/>
    <p:sldId id="293" r:id="rId3"/>
    <p:sldId id="294" r:id="rId4"/>
    <p:sldId id="295" r:id="rId5"/>
    <p:sldId id="297" r:id="rId6"/>
    <p:sldId id="298" r:id="rId7"/>
    <p:sldId id="299" r:id="rId8"/>
    <p:sldId id="300" r:id="rId9"/>
    <p:sldId id="29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8A294D-02E7-4FE2-AD3C-8FE6279B664C}">
          <p14:sldIdLst>
            <p14:sldId id="290"/>
            <p14:sldId id="293"/>
            <p14:sldId id="294"/>
            <p14:sldId id="295"/>
            <p14:sldId id="297"/>
            <p14:sldId id="298"/>
            <p14:sldId id="299"/>
            <p14:sldId id="300"/>
            <p14:sldId id="29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5" autoAdjust="0"/>
    <p:restoredTop sz="92248" autoAdjust="0"/>
  </p:normalViewPr>
  <p:slideViewPr>
    <p:cSldViewPr snapToGrid="0">
      <p:cViewPr varScale="1">
        <p:scale>
          <a:sx n="61" d="100"/>
          <a:sy n="61" d="100"/>
        </p:scale>
        <p:origin x="605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A48E759F-39B0-4E6B-81DE-16632CFA6EC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2A987B-61C3-4C4E-869F-7A1AE7F83495}" type="sibTrans" cxnId="{5FA85790-0431-4700-9C86-CEC0746CA29A}">
      <dgm:prSet/>
      <dgm:spPr/>
      <dgm:t>
        <a:bodyPr/>
        <a:lstStyle/>
        <a:p>
          <a:endParaRPr lang="en-US"/>
        </a:p>
      </dgm:t>
    </dgm:pt>
    <dgm:pt modelId="{99DDB757-2D99-473D-8777-D2B54EA2530B}" type="parTrans" cxnId="{5FA85790-0431-4700-9C86-CEC0746CA29A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3B3FF381-E927-4E27-B791-04EA271FECE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8BDE765-E003-41ED-9B9D-38A929444EB5}" type="parTrans" cxnId="{81455BB4-91E7-4A87-94E5-689E70F3150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B24ECFF-B3EC-4194-9D52-CE91E0B62CBD}" type="sibTrans" cxnId="{81455BB4-91E7-4A87-94E5-689E70F31501}">
      <dgm:prSet/>
      <dgm:spPr/>
      <dgm:t>
        <a:bodyPr/>
        <a:lstStyle/>
        <a:p>
          <a:endParaRPr lang="en-US"/>
        </a:p>
      </dgm:t>
    </dgm:pt>
    <dgm:pt modelId="{849DF9EB-15E8-40C4-A3A2-A609D639EFA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AD3769FD-1DD0-4684-8458-BFF4DA99AC74}" type="parTrans" cxnId="{9BAE1C5D-4EC8-47A9-BC14-AABC04BB3BC0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A7DAADCE-69A1-4771-8F06-D5A2AB6C748A}" type="sibTrans" cxnId="{9BAE1C5D-4EC8-47A9-BC14-AABC04BB3BC0}">
      <dgm:prSet/>
      <dgm:spPr/>
      <dgm:t>
        <a:bodyPr/>
        <a:lstStyle/>
        <a:p>
          <a:endParaRPr lang="en-US"/>
        </a:p>
      </dgm:t>
    </dgm:pt>
    <dgm:pt modelId="{2E8E17E1-F72B-446D-955B-FCF53B3CEE1C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TreeSet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4782D4C-F351-43AD-98E5-A9B28798C2AC}" type="parTrans" cxnId="{19FFC8BB-BF6A-49CB-BF7D-75FD054ACFD3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4DB15723-67C7-4308-8C5D-8E25011521D1}" type="sibTrans" cxnId="{19FFC8BB-BF6A-49CB-BF7D-75FD054ACFD3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9C750A-702E-4C7F-8829-E613FA9C67FD}" type="pres">
      <dgm:prSet presAssocID="{8C43D521-75A3-4A75-A976-AE21AEC7ACC4}" presName="rootComposite1" presStyleCnt="0"/>
      <dgm:spPr/>
      <dgm:t>
        <a:bodyPr/>
        <a:lstStyle/>
        <a:p>
          <a:endParaRPr lang="en-US"/>
        </a:p>
      </dgm:t>
    </dgm:pt>
    <dgm:pt modelId="{F2C4C62B-DD07-436E-B643-98B8B8B75AB5}" type="pres">
      <dgm:prSet presAssocID="{8C43D521-75A3-4A75-A976-AE21AEC7ACC4}" presName="rootText1" presStyleLbl="node0" presStyleIdx="0" presStyleCnt="1" custScaleX="182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  <dgm:t>
        <a:bodyPr/>
        <a:lstStyle/>
        <a:p>
          <a:endParaRPr lang="en-US"/>
        </a:p>
      </dgm:t>
    </dgm:pt>
    <dgm:pt modelId="{1E217BEB-9392-4414-9F98-30C01A890325}" type="pres">
      <dgm:prSet presAssocID="{99DDB757-2D99-473D-8777-D2B54EA2530B}" presName="Name37" presStyleLbl="parChTrans1D2" presStyleIdx="0" presStyleCnt="1" custSzX="83197"/>
      <dgm:spPr/>
      <dgm:t>
        <a:bodyPr/>
        <a:lstStyle/>
        <a:p>
          <a:endParaRPr lang="en-US"/>
        </a:p>
      </dgm:t>
    </dgm:pt>
    <dgm:pt modelId="{6A9D6E6C-1419-446F-9F8D-6A7C67335EFA}" type="pres">
      <dgm:prSet presAssocID="{A48E759F-39B0-4E6B-81DE-16632CFA6EC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58D6CC9-36B5-46C5-9231-BA6C34F1716A}" type="pres">
      <dgm:prSet presAssocID="{A48E759F-39B0-4E6B-81DE-16632CFA6ECA}" presName="rootComposite" presStyleCnt="0"/>
      <dgm:spPr/>
      <dgm:t>
        <a:bodyPr/>
        <a:lstStyle/>
        <a:p>
          <a:endParaRPr lang="en-US"/>
        </a:p>
      </dgm:t>
    </dgm:pt>
    <dgm:pt modelId="{C8759D97-2E84-4871-BD11-209FFB0A0085}" type="pres">
      <dgm:prSet presAssocID="{A48E759F-39B0-4E6B-81DE-16632CFA6ECA}" presName="rootText" presStyleLbl="node2" presStyleIdx="0" presStyleCnt="1" custScaleX="182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11A54-A5E5-49D6-A80C-45CCC455AB76}" type="pres">
      <dgm:prSet presAssocID="{A48E759F-39B0-4E6B-81DE-16632CFA6ECA}" presName="rootConnector" presStyleLbl="node2" presStyleIdx="0" presStyleCnt="1"/>
      <dgm:spPr/>
      <dgm:t>
        <a:bodyPr/>
        <a:lstStyle/>
        <a:p>
          <a:endParaRPr lang="en-US"/>
        </a:p>
      </dgm:t>
    </dgm:pt>
    <dgm:pt modelId="{3650BCCA-67CB-4E5A-91C9-2005F3925B9B}" type="pres">
      <dgm:prSet presAssocID="{A48E759F-39B0-4E6B-81DE-16632CFA6ECA}" presName="hierChild4" presStyleCnt="0"/>
      <dgm:spPr/>
      <dgm:t>
        <a:bodyPr/>
        <a:lstStyle/>
        <a:p>
          <a:endParaRPr lang="en-US"/>
        </a:p>
      </dgm:t>
    </dgm:pt>
    <dgm:pt modelId="{0E7EF96A-8182-4A82-8F03-F24157429096}" type="pres">
      <dgm:prSet presAssocID="{1697C619-32A5-4514-A7B5-1A25F4B0AE13}" presName="Name37" presStyleLbl="parChTrans1D3" presStyleIdx="0" presStyleCnt="1" custSzX="83197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C477B1-D025-4D51-9CD6-839414DB3D84}" type="pres">
      <dgm:prSet presAssocID="{E84C2331-1023-4460-8EB5-20C1F862B480}" presName="rootComposite" presStyleCnt="0"/>
      <dgm:spPr/>
      <dgm:t>
        <a:bodyPr/>
        <a:lstStyle/>
        <a:p>
          <a:endParaRPr lang="en-US"/>
        </a:p>
      </dgm:t>
    </dgm:pt>
    <dgm:pt modelId="{3CB3F204-1D89-4DDA-8342-95DD02CDEDE1}" type="pres">
      <dgm:prSet presAssocID="{E84C2331-1023-4460-8EB5-20C1F862B480}" presName="rootText" presStyleLbl="node3" presStyleIdx="0" presStyleCnt="1" custScaleX="1820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3" presStyleIdx="0" presStyleCnt="1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  <dgm:t>
        <a:bodyPr/>
        <a:lstStyle/>
        <a:p>
          <a:endParaRPr lang="en-US"/>
        </a:p>
      </dgm:t>
    </dgm:pt>
    <dgm:pt modelId="{C5657E2E-7CEE-48F2-97D8-F07B9757C4CA}" type="pres">
      <dgm:prSet presAssocID="{93298ED7-2C66-4089-B063-6F25834FD6B6}" presName="Name37" presStyleLbl="parChTrans1D4" presStyleIdx="0" presStyleCnt="4" custSzX="2532645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810719-F49D-4277-8F3D-14371BB991B9}" type="pres">
      <dgm:prSet presAssocID="{F297A0E5-208C-4D97-90E0-2E51A9D76EAF}" presName="rootComposite" presStyleCnt="0"/>
      <dgm:spPr/>
      <dgm:t>
        <a:bodyPr/>
        <a:lstStyle/>
        <a:p>
          <a:endParaRPr lang="en-US"/>
        </a:p>
      </dgm:t>
    </dgm:pt>
    <dgm:pt modelId="{A8E0F474-47D5-4739-B415-589A09AA455A}" type="pres">
      <dgm:prSet presAssocID="{F297A0E5-208C-4D97-90E0-2E51A9D76EAF}" presName="rootText" presStyleLbl="node4" presStyleIdx="0" presStyleCnt="4" custScaleX="1510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4" presStyleIdx="0" presStyleCnt="4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  <dgm:t>
        <a:bodyPr/>
        <a:lstStyle/>
        <a:p>
          <a:endParaRPr lang="en-US"/>
        </a:p>
      </dgm:t>
    </dgm:pt>
    <dgm:pt modelId="{4490D29C-8236-472F-9D93-A607A0D6057E}" type="pres">
      <dgm:prSet presAssocID="{F297A0E5-208C-4D97-90E0-2E51A9D76EAF}" presName="hierChild5" presStyleCnt="0"/>
      <dgm:spPr/>
      <dgm:t>
        <a:bodyPr/>
        <a:lstStyle/>
        <a:p>
          <a:endParaRPr lang="en-US"/>
        </a:p>
      </dgm:t>
    </dgm:pt>
    <dgm:pt modelId="{7A506A06-99AA-4FEC-A753-5134A0533426}" type="pres">
      <dgm:prSet presAssocID="{D8BDE765-E003-41ED-9B9D-38A929444EB5}" presName="Name37" presStyleLbl="parChTrans1D4" presStyleIdx="1" presStyleCnt="4" custSzX="600601"/>
      <dgm:spPr/>
      <dgm:t>
        <a:bodyPr/>
        <a:lstStyle/>
        <a:p>
          <a:endParaRPr lang="en-US"/>
        </a:p>
      </dgm:t>
    </dgm:pt>
    <dgm:pt modelId="{5E6A13C8-33F3-4BD2-8F83-F166B6441F55}" type="pres">
      <dgm:prSet presAssocID="{3B3FF381-E927-4E27-B791-04EA271FECEA}" presName="hierRoot2" presStyleCnt="0">
        <dgm:presLayoutVars>
          <dgm:hierBranch val="init"/>
        </dgm:presLayoutVars>
      </dgm:prSet>
      <dgm:spPr/>
    </dgm:pt>
    <dgm:pt modelId="{5F899AE9-0EB6-4C71-AF7B-AF222ACE3584}" type="pres">
      <dgm:prSet presAssocID="{3B3FF381-E927-4E27-B791-04EA271FECEA}" presName="rootComposite" presStyleCnt="0"/>
      <dgm:spPr/>
    </dgm:pt>
    <dgm:pt modelId="{6481AF45-9BC0-4328-9A5C-B96EE95E96CC}" type="pres">
      <dgm:prSet presAssocID="{3B3FF381-E927-4E27-B791-04EA271FECEA}" presName="rootText" presStyleLbl="node4" presStyleIdx="1" presStyleCnt="4" custScaleX="155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AE927-051F-4D40-B72B-A4CD8DEA4583}" type="pres">
      <dgm:prSet presAssocID="{3B3FF381-E927-4E27-B791-04EA271FECEA}" presName="rootConnector" presStyleLbl="node4" presStyleIdx="1" presStyleCnt="4"/>
      <dgm:spPr/>
      <dgm:t>
        <a:bodyPr/>
        <a:lstStyle/>
        <a:p>
          <a:endParaRPr lang="en-US"/>
        </a:p>
      </dgm:t>
    </dgm:pt>
    <dgm:pt modelId="{E23E5911-6BFB-4353-908F-71C62D2E2256}" type="pres">
      <dgm:prSet presAssocID="{3B3FF381-E927-4E27-B791-04EA271FECEA}" presName="hierChild4" presStyleCnt="0"/>
      <dgm:spPr/>
    </dgm:pt>
    <dgm:pt modelId="{160BD20A-84BF-45A3-B05A-C49BB25163F0}" type="pres">
      <dgm:prSet presAssocID="{AD3769FD-1DD0-4684-8458-BFF4DA99AC74}" presName="Name37" presStyleLbl="parChTrans1D4" presStyleIdx="2" presStyleCnt="4" custSzX="338348"/>
      <dgm:spPr/>
      <dgm:t>
        <a:bodyPr/>
        <a:lstStyle/>
        <a:p>
          <a:endParaRPr lang="en-US"/>
        </a:p>
      </dgm:t>
    </dgm:pt>
    <dgm:pt modelId="{4CBE1737-C214-4FD8-9516-21F77E1C1D78}" type="pres">
      <dgm:prSet presAssocID="{849DF9EB-15E8-40C4-A3A2-A609D639EFA3}" presName="hierRoot2" presStyleCnt="0">
        <dgm:presLayoutVars>
          <dgm:hierBranch val="init"/>
        </dgm:presLayoutVars>
      </dgm:prSet>
      <dgm:spPr/>
    </dgm:pt>
    <dgm:pt modelId="{7F0EC485-E01A-4076-AED9-621DB247CDC6}" type="pres">
      <dgm:prSet presAssocID="{849DF9EB-15E8-40C4-A3A2-A609D639EFA3}" presName="rootComposite" presStyleCnt="0"/>
      <dgm:spPr/>
    </dgm:pt>
    <dgm:pt modelId="{5FD76BEC-06A1-4BE1-8FF0-6660CF3F6C24}" type="pres">
      <dgm:prSet presAssocID="{849DF9EB-15E8-40C4-A3A2-A609D639EFA3}" presName="rootText" presStyleLbl="node4" presStyleIdx="2" presStyleCnt="4" custScaleX="155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6445B-5907-4275-9FE6-83BA4B232734}" type="pres">
      <dgm:prSet presAssocID="{849DF9EB-15E8-40C4-A3A2-A609D639EFA3}" presName="rootConnector" presStyleLbl="node4" presStyleIdx="2" presStyleCnt="4"/>
      <dgm:spPr/>
      <dgm:t>
        <a:bodyPr/>
        <a:lstStyle/>
        <a:p>
          <a:endParaRPr lang="en-US"/>
        </a:p>
      </dgm:t>
    </dgm:pt>
    <dgm:pt modelId="{1A51A8B4-AED3-4047-83F5-3C310896B193}" type="pres">
      <dgm:prSet presAssocID="{849DF9EB-15E8-40C4-A3A2-A609D639EFA3}" presName="hierChild4" presStyleCnt="0"/>
      <dgm:spPr/>
    </dgm:pt>
    <dgm:pt modelId="{1EB75E28-E999-4478-A021-8D2C94F539D9}" type="pres">
      <dgm:prSet presAssocID="{849DF9EB-15E8-40C4-A3A2-A609D639EFA3}" presName="hierChild5" presStyleCnt="0"/>
      <dgm:spPr/>
    </dgm:pt>
    <dgm:pt modelId="{D0775313-7F96-49D7-B3DB-5A66DB816264}" type="pres">
      <dgm:prSet presAssocID="{3B3FF381-E927-4E27-B791-04EA271FECEA}" presName="hierChild5" presStyleCnt="0"/>
      <dgm:spPr/>
    </dgm:pt>
    <dgm:pt modelId="{AE4782AD-653E-4F56-8EAE-09BB93937BE1}" type="pres">
      <dgm:prSet presAssocID="{D4782D4C-F351-43AD-98E5-A9B28798C2AC}" presName="Name37" presStyleLbl="parChTrans1D4" presStyleIdx="3" presStyleCnt="4" custSzX="3133247"/>
      <dgm:spPr/>
      <dgm:t>
        <a:bodyPr/>
        <a:lstStyle/>
        <a:p>
          <a:endParaRPr lang="en-US"/>
        </a:p>
      </dgm:t>
    </dgm:pt>
    <dgm:pt modelId="{894812C7-56AE-4C72-BF6F-B4FBDD576F5D}" type="pres">
      <dgm:prSet presAssocID="{2E8E17E1-F72B-446D-955B-FCF53B3CEE1C}" presName="hierRoot2" presStyleCnt="0">
        <dgm:presLayoutVars>
          <dgm:hierBranch val="init"/>
        </dgm:presLayoutVars>
      </dgm:prSet>
      <dgm:spPr/>
    </dgm:pt>
    <dgm:pt modelId="{9B75F53E-C6CA-4142-80CA-4A3CF2C20451}" type="pres">
      <dgm:prSet presAssocID="{2E8E17E1-F72B-446D-955B-FCF53B3CEE1C}" presName="rootComposite" presStyleCnt="0"/>
      <dgm:spPr/>
    </dgm:pt>
    <dgm:pt modelId="{D4AE9863-015A-414A-A4D0-653FFC354B3D}" type="pres">
      <dgm:prSet presAssocID="{2E8E17E1-F72B-446D-955B-FCF53B3CEE1C}" presName="rootText" presStyleLbl="node4" presStyleIdx="3" presStyleCnt="4" custScaleX="1555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AE058F-1D89-4349-83C9-76FD351EFE3D}" type="pres">
      <dgm:prSet presAssocID="{2E8E17E1-F72B-446D-955B-FCF53B3CEE1C}" presName="rootConnector" presStyleLbl="node4" presStyleIdx="3" presStyleCnt="4"/>
      <dgm:spPr/>
      <dgm:t>
        <a:bodyPr/>
        <a:lstStyle/>
        <a:p>
          <a:endParaRPr lang="en-US"/>
        </a:p>
      </dgm:t>
    </dgm:pt>
    <dgm:pt modelId="{B2B1FFC6-9D44-4CC5-9983-ACFFD382F986}" type="pres">
      <dgm:prSet presAssocID="{2E8E17E1-F72B-446D-955B-FCF53B3CEE1C}" presName="hierChild4" presStyleCnt="0"/>
      <dgm:spPr/>
    </dgm:pt>
    <dgm:pt modelId="{7524C773-7DBD-4EAC-85FD-0109932D66D6}" type="pres">
      <dgm:prSet presAssocID="{2E8E17E1-F72B-446D-955B-FCF53B3CEE1C}" presName="hierChild5" presStyleCnt="0"/>
      <dgm:spPr/>
    </dgm:pt>
    <dgm:pt modelId="{1633EEB4-31C8-4693-927A-5D717ACDACA5}" type="pres">
      <dgm:prSet presAssocID="{E84C2331-1023-4460-8EB5-20C1F862B480}" presName="hierChild5" presStyleCnt="0"/>
      <dgm:spPr/>
      <dgm:t>
        <a:bodyPr/>
        <a:lstStyle/>
        <a:p>
          <a:endParaRPr lang="en-US"/>
        </a:p>
      </dgm:t>
    </dgm:pt>
    <dgm:pt modelId="{BBE66B29-6899-4E9C-8508-E211CE9A7723}" type="pres">
      <dgm:prSet presAssocID="{A48E759F-39B0-4E6B-81DE-16632CFA6ECA}" presName="hierChild5" presStyleCnt="0"/>
      <dgm:spPr/>
      <dgm:t>
        <a:bodyPr/>
        <a:lstStyle/>
        <a:p>
          <a:endParaRPr lang="en-US"/>
        </a:p>
      </dgm:t>
    </dgm:pt>
    <dgm:pt modelId="{91C552C6-E0F1-4BCB-B176-9312F93CD788}" type="pres">
      <dgm:prSet presAssocID="{8C43D521-75A3-4A75-A976-AE21AEC7ACC4}" presName="hierChild3" presStyleCnt="0"/>
      <dgm:spPr/>
      <dgm:t>
        <a:bodyPr/>
        <a:lstStyle/>
        <a:p>
          <a:endParaRPr lang="en-US"/>
        </a:p>
      </dgm:t>
    </dgm:pt>
  </dgm:ptLst>
  <dgm:cxnLst>
    <dgm:cxn modelId="{7B0AFAB6-187A-4FC4-88EE-C02A25AE789B}" type="presOf" srcId="{F297A0E5-208C-4D97-90E0-2E51A9D76EAF}" destId="{F9EC1F71-438B-40CA-B853-27E517B6BFEB}" srcOrd="1" destOrd="0" presId="urn:microsoft.com/office/officeart/2005/8/layout/orgChart1"/>
    <dgm:cxn modelId="{F0D791E2-221E-4268-9286-468D77EF6B58}" type="presOf" srcId="{2E8E17E1-F72B-446D-955B-FCF53B3CEE1C}" destId="{EBAE058F-1D89-4349-83C9-76FD351EFE3D}" srcOrd="1" destOrd="0" presId="urn:microsoft.com/office/officeart/2005/8/layout/orgChart1"/>
    <dgm:cxn modelId="{AC81B11E-347E-4082-9EFA-9666D82034F5}" type="presOf" srcId="{60772FA0-568A-4347-8C83-640991F83D49}" destId="{0EA31710-CECD-4C74-980B-72783D892639}" srcOrd="0" destOrd="0" presId="urn:microsoft.com/office/officeart/2005/8/layout/orgChart1"/>
    <dgm:cxn modelId="{FCD937C5-F5A8-49E0-984F-53F979580063}" type="presOf" srcId="{E84C2331-1023-4460-8EB5-20C1F862B480}" destId="{3CB3F204-1D89-4DDA-8342-95DD02CDEDE1}" srcOrd="0" destOrd="0" presId="urn:microsoft.com/office/officeart/2005/8/layout/orgChart1"/>
    <dgm:cxn modelId="{E1D60837-800D-4506-9128-C860994887DD}" type="presOf" srcId="{1697C619-32A5-4514-A7B5-1A25F4B0AE13}" destId="{0E7EF96A-8182-4A82-8F03-F24157429096}" srcOrd="0" destOrd="0" presId="urn:microsoft.com/office/officeart/2005/8/layout/orgChart1"/>
    <dgm:cxn modelId="{71B9EB90-9ADE-4290-AFFE-2F862BDE9917}" type="presOf" srcId="{F297A0E5-208C-4D97-90E0-2E51A9D76EAF}" destId="{A8E0F474-47D5-4739-B415-589A09AA455A}" srcOrd="0" destOrd="0" presId="urn:microsoft.com/office/officeart/2005/8/layout/orgChart1"/>
    <dgm:cxn modelId="{BF77AEE0-8EDF-478A-AF77-38B79A5B7F5E}" type="presOf" srcId="{D8BDE765-E003-41ED-9B9D-38A929444EB5}" destId="{7A506A06-99AA-4FEC-A753-5134A0533426}" srcOrd="0" destOrd="0" presId="urn:microsoft.com/office/officeart/2005/8/layout/orgChart1"/>
    <dgm:cxn modelId="{527FB864-F074-457C-8D06-BC44513A8BD0}" type="presOf" srcId="{849DF9EB-15E8-40C4-A3A2-A609D639EFA3}" destId="{86C6445B-5907-4275-9FE6-83BA4B232734}" srcOrd="1" destOrd="0" presId="urn:microsoft.com/office/officeart/2005/8/layout/orgChart1"/>
    <dgm:cxn modelId="{4B2276BE-B3A7-403E-931A-84EF5C05BDC1}" type="presOf" srcId="{8C43D521-75A3-4A75-A976-AE21AEC7ACC4}" destId="{8874C5D4-0F81-420F-9B35-49425E1031BD}" srcOrd="1" destOrd="0" presId="urn:microsoft.com/office/officeart/2005/8/layout/orgChart1"/>
    <dgm:cxn modelId="{19FFC8BB-BF6A-49CB-BF7D-75FD054ACFD3}" srcId="{E84C2331-1023-4460-8EB5-20C1F862B480}" destId="{2E8E17E1-F72B-446D-955B-FCF53B3CEE1C}" srcOrd="2" destOrd="0" parTransId="{D4782D4C-F351-43AD-98E5-A9B28798C2AC}" sibTransId="{4DB15723-67C7-4308-8C5D-8E25011521D1}"/>
    <dgm:cxn modelId="{E796A8FE-7761-4BD0-B5C8-106201CA5303}" type="presOf" srcId="{A48E759F-39B0-4E6B-81DE-16632CFA6ECA}" destId="{66011A54-A5E5-49D6-A80C-45CCC455AB76}" srcOrd="1" destOrd="0" presId="urn:microsoft.com/office/officeart/2005/8/layout/orgChart1"/>
    <dgm:cxn modelId="{EACD5769-AE0F-4781-9323-5A4AB067DF50}" type="presOf" srcId="{2E8E17E1-F72B-446D-955B-FCF53B3CEE1C}" destId="{D4AE9863-015A-414A-A4D0-653FFC354B3D}" srcOrd="0" destOrd="0" presId="urn:microsoft.com/office/officeart/2005/8/layout/orgChart1"/>
    <dgm:cxn modelId="{7E718559-2DF3-412E-A290-3F686286B671}" srcId="{A48E759F-39B0-4E6B-81DE-16632CFA6ECA}" destId="{E84C2331-1023-4460-8EB5-20C1F862B480}" srcOrd="0" destOrd="0" parTransId="{1697C619-32A5-4514-A7B5-1A25F4B0AE13}" sibTransId="{1FDE5EA2-C085-40B4-8DF3-5FF7417D676F}"/>
    <dgm:cxn modelId="{81455BB4-91E7-4A87-94E5-689E70F31501}" srcId="{E84C2331-1023-4460-8EB5-20C1F862B480}" destId="{3B3FF381-E927-4E27-B791-04EA271FECEA}" srcOrd="1" destOrd="0" parTransId="{D8BDE765-E003-41ED-9B9D-38A929444EB5}" sibTransId="{6B24ECFF-B3EC-4194-9D52-CE91E0B62CBD}"/>
    <dgm:cxn modelId="{CBAF5D33-4BB9-4EA3-ACD1-98FBA9F3BCBC}" type="presOf" srcId="{849DF9EB-15E8-40C4-A3A2-A609D639EFA3}" destId="{5FD76BEC-06A1-4BE1-8FF0-6660CF3F6C24}" srcOrd="0" destOrd="0" presId="urn:microsoft.com/office/officeart/2005/8/layout/orgChart1"/>
    <dgm:cxn modelId="{0ED5B4EA-D48F-43BF-A037-5CDD6B558238}" type="presOf" srcId="{99DDB757-2D99-473D-8777-D2B54EA2530B}" destId="{1E217BEB-9392-4414-9F98-30C01A890325}" srcOrd="0" destOrd="0" presId="urn:microsoft.com/office/officeart/2005/8/layout/orgChart1"/>
    <dgm:cxn modelId="{74025BAF-4137-4712-B4E8-91292E9EC79B}" type="presOf" srcId="{E84C2331-1023-4460-8EB5-20C1F862B480}" destId="{B9053BD7-350B-4393-85CC-1CE07B55A743}" srcOrd="1" destOrd="0" presId="urn:microsoft.com/office/officeart/2005/8/layout/orgChart1"/>
    <dgm:cxn modelId="{9BAE1C5D-4EC8-47A9-BC14-AABC04BB3BC0}" srcId="{3B3FF381-E927-4E27-B791-04EA271FECEA}" destId="{849DF9EB-15E8-40C4-A3A2-A609D639EFA3}" srcOrd="0" destOrd="0" parTransId="{AD3769FD-1DD0-4684-8458-BFF4DA99AC74}" sibTransId="{A7DAADCE-69A1-4771-8F06-D5A2AB6C748A}"/>
    <dgm:cxn modelId="{5FA85790-0431-4700-9C86-CEC0746CA29A}" srcId="{8C43D521-75A3-4A75-A976-AE21AEC7ACC4}" destId="{A48E759F-39B0-4E6B-81DE-16632CFA6ECA}" srcOrd="0" destOrd="0" parTransId="{99DDB757-2D99-473D-8777-D2B54EA2530B}" sibTransId="{1E2A987B-61C3-4C4E-869F-7A1AE7F83495}"/>
    <dgm:cxn modelId="{C3272D0B-11FE-43B6-B54A-05A6C378A429}" type="presOf" srcId="{3B3FF381-E927-4E27-B791-04EA271FECEA}" destId="{6481AF45-9BC0-4328-9A5C-B96EE95E96CC}" srcOrd="0" destOrd="0" presId="urn:microsoft.com/office/officeart/2005/8/layout/orgChart1"/>
    <dgm:cxn modelId="{6CF225E5-11C9-4598-B995-9CDEB171C342}" type="presOf" srcId="{93298ED7-2C66-4089-B063-6F25834FD6B6}" destId="{C5657E2E-7CEE-48F2-97D8-F07B9757C4CA}" srcOrd="0" destOrd="0" presId="urn:microsoft.com/office/officeart/2005/8/layout/orgChart1"/>
    <dgm:cxn modelId="{D3AF8064-F34D-4046-9821-A29E2A3A0E11}" type="presOf" srcId="{3B3FF381-E927-4E27-B791-04EA271FECEA}" destId="{314AE927-051F-4D40-B72B-A4CD8DEA4583}" srcOrd="1" destOrd="0" presId="urn:microsoft.com/office/officeart/2005/8/layout/orgChart1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2BAF6F7B-CC90-4829-9DE3-38CEEF296FB9}" type="presOf" srcId="{AD3769FD-1DD0-4684-8458-BFF4DA99AC74}" destId="{160BD20A-84BF-45A3-B05A-C49BB25163F0}" srcOrd="0" destOrd="0" presId="urn:microsoft.com/office/officeart/2005/8/layout/orgChart1"/>
    <dgm:cxn modelId="{7313BEEA-5698-42E5-9B82-657302C1FA41}" type="presOf" srcId="{A48E759F-39B0-4E6B-81DE-16632CFA6ECA}" destId="{C8759D97-2E84-4871-BD11-209FFB0A0085}" srcOrd="0" destOrd="0" presId="urn:microsoft.com/office/officeart/2005/8/layout/orgChart1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2265CD0C-9BF5-4420-8EC1-5724FBA6E580}" type="presOf" srcId="{D4782D4C-F351-43AD-98E5-A9B28798C2AC}" destId="{AE4782AD-653E-4F56-8EAE-09BB93937BE1}" srcOrd="0" destOrd="0" presId="urn:microsoft.com/office/officeart/2005/8/layout/orgChart1"/>
    <dgm:cxn modelId="{AE167A0F-8A52-43D0-BB5F-5978FE4A40CA}" type="presOf" srcId="{8C43D521-75A3-4A75-A976-AE21AEC7ACC4}" destId="{F2C4C62B-DD07-436E-B643-98B8B8B75AB5}" srcOrd="0" destOrd="0" presId="urn:microsoft.com/office/officeart/2005/8/layout/orgChart1"/>
    <dgm:cxn modelId="{C35EA0D0-2253-4F3F-95F7-A27E9E0C9084}" type="presParOf" srcId="{0EA31710-CECD-4C74-980B-72783D892639}" destId="{AC1093DE-8F1E-4219-9CD6-6CF5F07E24D6}" srcOrd="0" destOrd="0" presId="urn:microsoft.com/office/officeart/2005/8/layout/orgChart1"/>
    <dgm:cxn modelId="{D04BAF32-4821-4D46-B741-AFB7EA04ACB2}" type="presParOf" srcId="{AC1093DE-8F1E-4219-9CD6-6CF5F07E24D6}" destId="{CF9C750A-702E-4C7F-8829-E613FA9C67FD}" srcOrd="0" destOrd="0" presId="urn:microsoft.com/office/officeart/2005/8/layout/orgChart1"/>
    <dgm:cxn modelId="{7B58D11B-E9F4-4E90-AA2B-5063DC35DCC5}" type="presParOf" srcId="{CF9C750A-702E-4C7F-8829-E613FA9C67FD}" destId="{F2C4C62B-DD07-436E-B643-98B8B8B75AB5}" srcOrd="0" destOrd="0" presId="urn:microsoft.com/office/officeart/2005/8/layout/orgChart1"/>
    <dgm:cxn modelId="{A9791AB0-91CE-4F06-8BC7-797055E10CC3}" type="presParOf" srcId="{CF9C750A-702E-4C7F-8829-E613FA9C67FD}" destId="{8874C5D4-0F81-420F-9B35-49425E1031BD}" srcOrd="1" destOrd="0" presId="urn:microsoft.com/office/officeart/2005/8/layout/orgChart1"/>
    <dgm:cxn modelId="{508132C0-DC34-4612-8A85-38BF787F835E}" type="presParOf" srcId="{AC1093DE-8F1E-4219-9CD6-6CF5F07E24D6}" destId="{BF3AA17C-C6BC-4FDB-B51F-94548778D9D6}" srcOrd="1" destOrd="0" presId="urn:microsoft.com/office/officeart/2005/8/layout/orgChart1"/>
    <dgm:cxn modelId="{E16254A9-95F0-4C73-B051-90B7B0D56EDA}" type="presParOf" srcId="{BF3AA17C-C6BC-4FDB-B51F-94548778D9D6}" destId="{1E217BEB-9392-4414-9F98-30C01A890325}" srcOrd="0" destOrd="0" presId="urn:microsoft.com/office/officeart/2005/8/layout/orgChart1"/>
    <dgm:cxn modelId="{13D47B15-A0FC-475D-B0A1-6AC17CB8295E}" type="presParOf" srcId="{BF3AA17C-C6BC-4FDB-B51F-94548778D9D6}" destId="{6A9D6E6C-1419-446F-9F8D-6A7C67335EFA}" srcOrd="1" destOrd="0" presId="urn:microsoft.com/office/officeart/2005/8/layout/orgChart1"/>
    <dgm:cxn modelId="{20D47191-DC8C-4E7A-872E-D0503D805F01}" type="presParOf" srcId="{6A9D6E6C-1419-446F-9F8D-6A7C67335EFA}" destId="{B58D6CC9-36B5-46C5-9231-BA6C34F1716A}" srcOrd="0" destOrd="0" presId="urn:microsoft.com/office/officeart/2005/8/layout/orgChart1"/>
    <dgm:cxn modelId="{DE151366-D220-427D-89FD-49368AAAC8C0}" type="presParOf" srcId="{B58D6CC9-36B5-46C5-9231-BA6C34F1716A}" destId="{C8759D97-2E84-4871-BD11-209FFB0A0085}" srcOrd="0" destOrd="0" presId="urn:microsoft.com/office/officeart/2005/8/layout/orgChart1"/>
    <dgm:cxn modelId="{07E7D63F-4D7B-460B-92FA-6CBF5C2EBD8B}" type="presParOf" srcId="{B58D6CC9-36B5-46C5-9231-BA6C34F1716A}" destId="{66011A54-A5E5-49D6-A80C-45CCC455AB76}" srcOrd="1" destOrd="0" presId="urn:microsoft.com/office/officeart/2005/8/layout/orgChart1"/>
    <dgm:cxn modelId="{F61A87D4-A996-4D35-85EC-FA3270A71BC6}" type="presParOf" srcId="{6A9D6E6C-1419-446F-9F8D-6A7C67335EFA}" destId="{3650BCCA-67CB-4E5A-91C9-2005F3925B9B}" srcOrd="1" destOrd="0" presId="urn:microsoft.com/office/officeart/2005/8/layout/orgChart1"/>
    <dgm:cxn modelId="{FC3BE552-E06C-494D-812D-448812E3D186}" type="presParOf" srcId="{3650BCCA-67CB-4E5A-91C9-2005F3925B9B}" destId="{0E7EF96A-8182-4A82-8F03-F24157429096}" srcOrd="0" destOrd="0" presId="urn:microsoft.com/office/officeart/2005/8/layout/orgChart1"/>
    <dgm:cxn modelId="{00B2BC50-BA56-450E-9B84-49DFA20C0D08}" type="presParOf" srcId="{3650BCCA-67CB-4E5A-91C9-2005F3925B9B}" destId="{C91E1834-1B96-48F3-8802-AE69AA846A4B}" srcOrd="1" destOrd="0" presId="urn:microsoft.com/office/officeart/2005/8/layout/orgChart1"/>
    <dgm:cxn modelId="{12F020E8-E142-4473-9CFE-397A99043160}" type="presParOf" srcId="{C91E1834-1B96-48F3-8802-AE69AA846A4B}" destId="{42C477B1-D025-4D51-9CD6-839414DB3D84}" srcOrd="0" destOrd="0" presId="urn:microsoft.com/office/officeart/2005/8/layout/orgChart1"/>
    <dgm:cxn modelId="{B7AF4F06-9219-4D0B-856A-AF56E4C8251B}" type="presParOf" srcId="{42C477B1-D025-4D51-9CD6-839414DB3D84}" destId="{3CB3F204-1D89-4DDA-8342-95DD02CDEDE1}" srcOrd="0" destOrd="0" presId="urn:microsoft.com/office/officeart/2005/8/layout/orgChart1"/>
    <dgm:cxn modelId="{6B370A7F-2049-4F26-A03B-73F62C4F2B89}" type="presParOf" srcId="{42C477B1-D025-4D51-9CD6-839414DB3D84}" destId="{B9053BD7-350B-4393-85CC-1CE07B55A743}" srcOrd="1" destOrd="0" presId="urn:microsoft.com/office/officeart/2005/8/layout/orgChart1"/>
    <dgm:cxn modelId="{E3264A53-FB26-4622-BA88-3001D6FD9A32}" type="presParOf" srcId="{C91E1834-1B96-48F3-8802-AE69AA846A4B}" destId="{54DBD39D-A9D3-4EAC-A066-DA2A8B8E25F5}" srcOrd="1" destOrd="0" presId="urn:microsoft.com/office/officeart/2005/8/layout/orgChart1"/>
    <dgm:cxn modelId="{D47A4BA6-31F7-4F11-92C1-6D5BE9628A1A}" type="presParOf" srcId="{54DBD39D-A9D3-4EAC-A066-DA2A8B8E25F5}" destId="{C5657E2E-7CEE-48F2-97D8-F07B9757C4CA}" srcOrd="0" destOrd="0" presId="urn:microsoft.com/office/officeart/2005/8/layout/orgChart1"/>
    <dgm:cxn modelId="{A431133B-87AA-4E94-8730-CD38EDB1DA5B}" type="presParOf" srcId="{54DBD39D-A9D3-4EAC-A066-DA2A8B8E25F5}" destId="{BD3B8F94-3EA2-4BBC-A452-1439AECAD383}" srcOrd="1" destOrd="0" presId="urn:microsoft.com/office/officeart/2005/8/layout/orgChart1"/>
    <dgm:cxn modelId="{B4FE5C57-F74A-4790-888C-CF17E33059B0}" type="presParOf" srcId="{BD3B8F94-3EA2-4BBC-A452-1439AECAD383}" destId="{DA810719-F49D-4277-8F3D-14371BB991B9}" srcOrd="0" destOrd="0" presId="urn:microsoft.com/office/officeart/2005/8/layout/orgChart1"/>
    <dgm:cxn modelId="{C5D8C13C-D10E-4653-8080-3B2326AD70FC}" type="presParOf" srcId="{DA810719-F49D-4277-8F3D-14371BB991B9}" destId="{A8E0F474-47D5-4739-B415-589A09AA455A}" srcOrd="0" destOrd="0" presId="urn:microsoft.com/office/officeart/2005/8/layout/orgChart1"/>
    <dgm:cxn modelId="{BB76F1A6-0A05-433C-A6C8-F8BDE1811D43}" type="presParOf" srcId="{DA810719-F49D-4277-8F3D-14371BB991B9}" destId="{F9EC1F71-438B-40CA-B853-27E517B6BFEB}" srcOrd="1" destOrd="0" presId="urn:microsoft.com/office/officeart/2005/8/layout/orgChart1"/>
    <dgm:cxn modelId="{E10DC6E5-2FCE-44E8-BC21-CFC09A2DB7E8}" type="presParOf" srcId="{BD3B8F94-3EA2-4BBC-A452-1439AECAD383}" destId="{6F95ECB3-B60B-4578-9A66-8869B5671E3E}" srcOrd="1" destOrd="0" presId="urn:microsoft.com/office/officeart/2005/8/layout/orgChart1"/>
    <dgm:cxn modelId="{5F02FBE6-CB2E-4A4A-833B-2115C2C424DC}" type="presParOf" srcId="{BD3B8F94-3EA2-4BBC-A452-1439AECAD383}" destId="{4490D29C-8236-472F-9D93-A607A0D6057E}" srcOrd="2" destOrd="0" presId="urn:microsoft.com/office/officeart/2005/8/layout/orgChart1"/>
    <dgm:cxn modelId="{2DB6F1B9-17C6-4DAC-8A29-9FB19486AD8E}" type="presParOf" srcId="{54DBD39D-A9D3-4EAC-A066-DA2A8B8E25F5}" destId="{7A506A06-99AA-4FEC-A753-5134A0533426}" srcOrd="2" destOrd="0" presId="urn:microsoft.com/office/officeart/2005/8/layout/orgChart1"/>
    <dgm:cxn modelId="{06A5D139-FEF5-4474-BB8D-F3B30107D074}" type="presParOf" srcId="{54DBD39D-A9D3-4EAC-A066-DA2A8B8E25F5}" destId="{5E6A13C8-33F3-4BD2-8F83-F166B6441F55}" srcOrd="3" destOrd="0" presId="urn:microsoft.com/office/officeart/2005/8/layout/orgChart1"/>
    <dgm:cxn modelId="{F5864044-8815-4C25-AF41-DCF05213ABB9}" type="presParOf" srcId="{5E6A13C8-33F3-4BD2-8F83-F166B6441F55}" destId="{5F899AE9-0EB6-4C71-AF7B-AF222ACE3584}" srcOrd="0" destOrd="0" presId="urn:microsoft.com/office/officeart/2005/8/layout/orgChart1"/>
    <dgm:cxn modelId="{2884F334-4EDA-41B3-A6E3-2D2EF925343A}" type="presParOf" srcId="{5F899AE9-0EB6-4C71-AF7B-AF222ACE3584}" destId="{6481AF45-9BC0-4328-9A5C-B96EE95E96CC}" srcOrd="0" destOrd="0" presId="urn:microsoft.com/office/officeart/2005/8/layout/orgChart1"/>
    <dgm:cxn modelId="{C865A9CB-0BB9-4F34-A3F3-92697A8A2A75}" type="presParOf" srcId="{5F899AE9-0EB6-4C71-AF7B-AF222ACE3584}" destId="{314AE927-051F-4D40-B72B-A4CD8DEA4583}" srcOrd="1" destOrd="0" presId="urn:microsoft.com/office/officeart/2005/8/layout/orgChart1"/>
    <dgm:cxn modelId="{67D2F1C0-2D67-4BE5-B26A-C3F03C97BF87}" type="presParOf" srcId="{5E6A13C8-33F3-4BD2-8F83-F166B6441F55}" destId="{E23E5911-6BFB-4353-908F-71C62D2E2256}" srcOrd="1" destOrd="0" presId="urn:microsoft.com/office/officeart/2005/8/layout/orgChart1"/>
    <dgm:cxn modelId="{4F66D320-10B5-4CEE-9E40-D758CE7DE35F}" type="presParOf" srcId="{E23E5911-6BFB-4353-908F-71C62D2E2256}" destId="{160BD20A-84BF-45A3-B05A-C49BB25163F0}" srcOrd="0" destOrd="0" presId="urn:microsoft.com/office/officeart/2005/8/layout/orgChart1"/>
    <dgm:cxn modelId="{2D8558C0-4C8A-429D-AD8A-F7E94D71A91C}" type="presParOf" srcId="{E23E5911-6BFB-4353-908F-71C62D2E2256}" destId="{4CBE1737-C214-4FD8-9516-21F77E1C1D78}" srcOrd="1" destOrd="0" presId="urn:microsoft.com/office/officeart/2005/8/layout/orgChart1"/>
    <dgm:cxn modelId="{F844C33B-9D69-4E99-8DCC-7BC504E02AC8}" type="presParOf" srcId="{4CBE1737-C214-4FD8-9516-21F77E1C1D78}" destId="{7F0EC485-E01A-4076-AED9-621DB247CDC6}" srcOrd="0" destOrd="0" presId="urn:microsoft.com/office/officeart/2005/8/layout/orgChart1"/>
    <dgm:cxn modelId="{CB8F1A0A-80BB-489D-BD9F-A189ECFF893D}" type="presParOf" srcId="{7F0EC485-E01A-4076-AED9-621DB247CDC6}" destId="{5FD76BEC-06A1-4BE1-8FF0-6660CF3F6C24}" srcOrd="0" destOrd="0" presId="urn:microsoft.com/office/officeart/2005/8/layout/orgChart1"/>
    <dgm:cxn modelId="{7FFA4F20-3BA3-42FA-B464-EE90D9E781BA}" type="presParOf" srcId="{7F0EC485-E01A-4076-AED9-621DB247CDC6}" destId="{86C6445B-5907-4275-9FE6-83BA4B232734}" srcOrd="1" destOrd="0" presId="urn:microsoft.com/office/officeart/2005/8/layout/orgChart1"/>
    <dgm:cxn modelId="{AFF896A6-2350-48C1-A3E9-2176F00D94EA}" type="presParOf" srcId="{4CBE1737-C214-4FD8-9516-21F77E1C1D78}" destId="{1A51A8B4-AED3-4047-83F5-3C310896B193}" srcOrd="1" destOrd="0" presId="urn:microsoft.com/office/officeart/2005/8/layout/orgChart1"/>
    <dgm:cxn modelId="{EB710A3E-7246-4CFC-9982-45A84C4EEEB3}" type="presParOf" srcId="{4CBE1737-C214-4FD8-9516-21F77E1C1D78}" destId="{1EB75E28-E999-4478-A021-8D2C94F539D9}" srcOrd="2" destOrd="0" presId="urn:microsoft.com/office/officeart/2005/8/layout/orgChart1"/>
    <dgm:cxn modelId="{C4F0F092-D024-457D-A176-986E87D3D18A}" type="presParOf" srcId="{5E6A13C8-33F3-4BD2-8F83-F166B6441F55}" destId="{D0775313-7F96-49D7-B3DB-5A66DB816264}" srcOrd="2" destOrd="0" presId="urn:microsoft.com/office/officeart/2005/8/layout/orgChart1"/>
    <dgm:cxn modelId="{2F84C56E-C9AD-4E68-94B9-E4410880E59B}" type="presParOf" srcId="{54DBD39D-A9D3-4EAC-A066-DA2A8B8E25F5}" destId="{AE4782AD-653E-4F56-8EAE-09BB93937BE1}" srcOrd="4" destOrd="0" presId="urn:microsoft.com/office/officeart/2005/8/layout/orgChart1"/>
    <dgm:cxn modelId="{06B343E3-74EF-41C2-936C-193A0EE57D57}" type="presParOf" srcId="{54DBD39D-A9D3-4EAC-A066-DA2A8B8E25F5}" destId="{894812C7-56AE-4C72-BF6F-B4FBDD576F5D}" srcOrd="5" destOrd="0" presId="urn:microsoft.com/office/officeart/2005/8/layout/orgChart1"/>
    <dgm:cxn modelId="{E6A6BB5F-BA01-48AE-B5F7-8487DF94FD14}" type="presParOf" srcId="{894812C7-56AE-4C72-BF6F-B4FBDD576F5D}" destId="{9B75F53E-C6CA-4142-80CA-4A3CF2C20451}" srcOrd="0" destOrd="0" presId="urn:microsoft.com/office/officeart/2005/8/layout/orgChart1"/>
    <dgm:cxn modelId="{8D293FC7-84B7-4B37-A97E-A8B514ECEC97}" type="presParOf" srcId="{9B75F53E-C6CA-4142-80CA-4A3CF2C20451}" destId="{D4AE9863-015A-414A-A4D0-653FFC354B3D}" srcOrd="0" destOrd="0" presId="urn:microsoft.com/office/officeart/2005/8/layout/orgChart1"/>
    <dgm:cxn modelId="{18389E1C-ADCD-4963-89F1-92B049C47AA4}" type="presParOf" srcId="{9B75F53E-C6CA-4142-80CA-4A3CF2C20451}" destId="{EBAE058F-1D89-4349-83C9-76FD351EFE3D}" srcOrd="1" destOrd="0" presId="urn:microsoft.com/office/officeart/2005/8/layout/orgChart1"/>
    <dgm:cxn modelId="{B9CF54F8-4D0E-4D92-BD64-0002F2A254DE}" type="presParOf" srcId="{894812C7-56AE-4C72-BF6F-B4FBDD576F5D}" destId="{B2B1FFC6-9D44-4CC5-9983-ACFFD382F986}" srcOrd="1" destOrd="0" presId="urn:microsoft.com/office/officeart/2005/8/layout/orgChart1"/>
    <dgm:cxn modelId="{0D7756BB-55B1-4DF4-9CB9-40C96F10C00A}" type="presParOf" srcId="{894812C7-56AE-4C72-BF6F-B4FBDD576F5D}" destId="{7524C773-7DBD-4EAC-85FD-0109932D66D6}" srcOrd="2" destOrd="0" presId="urn:microsoft.com/office/officeart/2005/8/layout/orgChart1"/>
    <dgm:cxn modelId="{17E0F4CA-B6CA-4181-88D1-EF6BB9BA7064}" type="presParOf" srcId="{C91E1834-1B96-48F3-8802-AE69AA846A4B}" destId="{1633EEB4-31C8-4693-927A-5D717ACDACA5}" srcOrd="2" destOrd="0" presId="urn:microsoft.com/office/officeart/2005/8/layout/orgChart1"/>
    <dgm:cxn modelId="{B4FD9713-D446-42AA-81A7-1C9BBB7C8C52}" type="presParOf" srcId="{6A9D6E6C-1419-446F-9F8D-6A7C67335EFA}" destId="{BBE66B29-6899-4E9C-8508-E211CE9A7723}" srcOrd="2" destOrd="0" presId="urn:microsoft.com/office/officeart/2005/8/layout/orgChart1"/>
    <dgm:cxn modelId="{2350588B-C51B-49B9-817B-3118A3E0F0D1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C145E1-3816-4942-A763-2BD0A6C9347A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88232B8-CEE1-4076-A7BF-E434500F3584}" type="parTrans" cxnId="{7956704D-B676-4CFA-A0E4-35D3EDC3C361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2977E2A7-E93C-401C-8B6A-E769580396C8}" type="sibTrans" cxnId="{7956704D-B676-4CFA-A0E4-35D3EDC3C361}">
      <dgm:prSet/>
      <dgm:spPr/>
      <dgm:t>
        <a:bodyPr/>
        <a:lstStyle/>
        <a:p>
          <a:endParaRPr lang="en-US"/>
        </a:p>
      </dgm:t>
    </dgm:pt>
    <dgm:pt modelId="{C98D922C-C934-4BB7-9E84-36E0F7820D03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Set&lt;E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EF21905-D10D-4E43-9B08-B08BDBE18DA1}" type="parTrans" cxnId="{042ED2A4-0466-4879-B71A-5B5646B5AB00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E7981C4-139D-4E60-82D9-0D5AB8F13F60}" type="sibTrans" cxnId="{042ED2A4-0466-4879-B71A-5B5646B5AB00}">
      <dgm:prSet/>
      <dgm:spPr/>
      <dgm:t>
        <a:bodyPr/>
        <a:lstStyle/>
        <a:p>
          <a:endParaRPr lang="en-US"/>
        </a:p>
      </dgm:t>
    </dgm:pt>
    <dgm:pt modelId="{79419541-D084-4EAB-82D5-796C3E1229CD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4DE11826-9BF5-463B-954A-6C90052F7963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SortedSet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C28D7E1-F595-438F-91A8-F6FFCE9BB895}" type="parTrans" cxnId="{883B38B0-7163-4421-8391-5EA819DD972F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9E54181-5124-4AF6-A2AC-EE268313C5CC}" type="sibTrans" cxnId="{883B38B0-7163-4421-8391-5EA819DD972F}">
      <dgm:prSet/>
      <dgm:spPr/>
      <dgm:t>
        <a:bodyPr/>
        <a:lstStyle/>
        <a:p>
          <a:endParaRPr lang="en-US"/>
        </a:p>
      </dgm:t>
    </dgm:pt>
    <dgm:pt modelId="{0185C123-3302-43EB-879A-0F4573E09915}">
      <dgm:prSet phldrT="[Text]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NavigableSet</a:t>
          </a:r>
          <a:r>
            <a:rPr lang="en-US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5AB75EC2-A987-4473-99C2-54618877F158}" type="parTrans" cxnId="{242A23BC-8E29-449B-9203-FF08AA993822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A9E6CC0-56F8-4CAD-84E1-B87E9714C318}" type="sibTrans" cxnId="{242A23BC-8E29-449B-9203-FF08AA993822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9A373D-2768-4677-9024-08F2B1A108F9}" type="pres">
      <dgm:prSet presAssocID="{79419541-D084-4EAB-82D5-796C3E1229CD}" presName="rootComposite1" presStyleCnt="0"/>
      <dgm:spPr/>
      <dgm:t>
        <a:bodyPr/>
        <a:lstStyle/>
        <a:p>
          <a:endParaRPr lang="en-US"/>
        </a:p>
      </dgm:t>
    </dgm:pt>
    <dgm:pt modelId="{B5C14CD5-F6B2-4FB0-91F8-7AA8440A7BD6}" type="pres">
      <dgm:prSet presAssocID="{79419541-D084-4EAB-82D5-796C3E1229CD}" presName="rootText1" presStyleLbl="node0" presStyleIdx="0" presStyleCnt="1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  <dgm:t>
        <a:bodyPr/>
        <a:lstStyle/>
        <a:p>
          <a:endParaRPr lang="en-US"/>
        </a:p>
      </dgm:t>
    </dgm:pt>
    <dgm:pt modelId="{2ACB530F-BF4C-4657-A5B8-3493CE85B4FF}" type="pres">
      <dgm:prSet presAssocID="{688232B8-CEE1-4076-A7BF-E434500F3584}" presName="Name37" presStyleLbl="parChTrans1D2" presStyleIdx="0" presStyleCnt="1" custSzX="93264"/>
      <dgm:spPr/>
      <dgm:t>
        <a:bodyPr/>
        <a:lstStyle/>
        <a:p>
          <a:endParaRPr lang="en-US"/>
        </a:p>
      </dgm:t>
    </dgm:pt>
    <dgm:pt modelId="{E8ECFAF3-BE53-4BC4-BBA5-F323C6E7AE9C}" type="pres">
      <dgm:prSet presAssocID="{51C145E1-3816-4942-A763-2BD0A6C934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7E3B633-1AE5-4180-AF7C-DFBD5877953E}" type="pres">
      <dgm:prSet presAssocID="{51C145E1-3816-4942-A763-2BD0A6C9347A}" presName="rootComposite" presStyleCnt="0"/>
      <dgm:spPr/>
      <dgm:t>
        <a:bodyPr/>
        <a:lstStyle/>
        <a:p>
          <a:endParaRPr lang="en-US"/>
        </a:p>
      </dgm:t>
    </dgm:pt>
    <dgm:pt modelId="{6BAD2AEA-10FA-4C48-92B3-2176925B8596}" type="pres">
      <dgm:prSet presAssocID="{51C145E1-3816-4942-A763-2BD0A6C9347A}" presName="rootText" presStyleLbl="node2" presStyleIdx="0" presStyleCnt="1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CEF0B5-476A-4A2C-AF87-D008D26CA02C}" type="pres">
      <dgm:prSet presAssocID="{51C145E1-3816-4942-A763-2BD0A6C9347A}" presName="rootConnector" presStyleLbl="node2" presStyleIdx="0" presStyleCnt="1"/>
      <dgm:spPr/>
      <dgm:t>
        <a:bodyPr/>
        <a:lstStyle/>
        <a:p>
          <a:endParaRPr lang="en-US"/>
        </a:p>
      </dgm:t>
    </dgm:pt>
    <dgm:pt modelId="{2455C6B9-FFC2-46BF-B694-F54C625B5905}" type="pres">
      <dgm:prSet presAssocID="{51C145E1-3816-4942-A763-2BD0A6C9347A}" presName="hierChild4" presStyleCnt="0"/>
      <dgm:spPr/>
      <dgm:t>
        <a:bodyPr/>
        <a:lstStyle/>
        <a:p>
          <a:endParaRPr lang="en-US"/>
        </a:p>
      </dgm:t>
    </dgm:pt>
    <dgm:pt modelId="{F95DA72A-CEB5-4EE0-9773-45973C5609F0}" type="pres">
      <dgm:prSet presAssocID="{1EF21905-D10D-4E43-9B08-B08BDBE18DA1}" presName="Name37" presStyleLbl="parChTrans1D3" presStyleIdx="0" presStyleCnt="1" custSzX="93264"/>
      <dgm:spPr/>
      <dgm:t>
        <a:bodyPr/>
        <a:lstStyle/>
        <a:p>
          <a:endParaRPr lang="en-US"/>
        </a:p>
      </dgm:t>
    </dgm:pt>
    <dgm:pt modelId="{AADCA61A-3882-44B4-8404-9B0C06E6FD34}" type="pres">
      <dgm:prSet presAssocID="{C98D922C-C934-4BB7-9E84-36E0F7820D0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F121085-5D90-491E-8FDB-E591A95B9457}" type="pres">
      <dgm:prSet presAssocID="{C98D922C-C934-4BB7-9E84-36E0F7820D03}" presName="rootComposite" presStyleCnt="0"/>
      <dgm:spPr/>
      <dgm:t>
        <a:bodyPr/>
        <a:lstStyle/>
        <a:p>
          <a:endParaRPr lang="en-US"/>
        </a:p>
      </dgm:t>
    </dgm:pt>
    <dgm:pt modelId="{2D3B7790-CB9C-43AF-A2CB-BCC6DFDD4A32}" type="pres">
      <dgm:prSet presAssocID="{C98D922C-C934-4BB7-9E84-36E0F7820D03}" presName="rootText" presStyleLbl="node3" presStyleIdx="0" presStyleCnt="1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02737-F40F-4D70-BAA9-6CE3B12C4530}" type="pres">
      <dgm:prSet presAssocID="{C98D922C-C934-4BB7-9E84-36E0F7820D03}" presName="rootConnector" presStyleLbl="node3" presStyleIdx="0" presStyleCnt="1"/>
      <dgm:spPr/>
      <dgm:t>
        <a:bodyPr/>
        <a:lstStyle/>
        <a:p>
          <a:endParaRPr lang="en-US"/>
        </a:p>
      </dgm:t>
    </dgm:pt>
    <dgm:pt modelId="{98D73C3E-B98A-4240-B855-602785FB591A}" type="pres">
      <dgm:prSet presAssocID="{C98D922C-C934-4BB7-9E84-36E0F7820D03}" presName="hierChild4" presStyleCnt="0"/>
      <dgm:spPr/>
      <dgm:t>
        <a:bodyPr/>
        <a:lstStyle/>
        <a:p>
          <a:endParaRPr lang="en-US"/>
        </a:p>
      </dgm:t>
    </dgm:pt>
    <dgm:pt modelId="{41131D8E-716E-44AA-BB55-9C1E0E926552}" type="pres">
      <dgm:prSet presAssocID="{DC28D7E1-F595-438F-91A8-F6FFCE9BB895}" presName="Name37" presStyleLbl="parChTrans1D4" presStyleIdx="0" presStyleCnt="2" custSzX="93264"/>
      <dgm:spPr/>
      <dgm:t>
        <a:bodyPr/>
        <a:lstStyle/>
        <a:p>
          <a:endParaRPr lang="en-US"/>
        </a:p>
      </dgm:t>
    </dgm:pt>
    <dgm:pt modelId="{52802DF0-72B0-4BDC-AFB7-09C75EBEA69C}" type="pres">
      <dgm:prSet presAssocID="{4DE11826-9BF5-463B-954A-6C90052F7963}" presName="hierRoot2" presStyleCnt="0">
        <dgm:presLayoutVars>
          <dgm:hierBranch val="init"/>
        </dgm:presLayoutVars>
      </dgm:prSet>
      <dgm:spPr/>
    </dgm:pt>
    <dgm:pt modelId="{0D5AD99A-2E69-4982-8A10-0197EE9CDA25}" type="pres">
      <dgm:prSet presAssocID="{4DE11826-9BF5-463B-954A-6C90052F7963}" presName="rootComposite" presStyleCnt="0"/>
      <dgm:spPr/>
    </dgm:pt>
    <dgm:pt modelId="{41252002-1340-4DD6-BC4D-CB50F70A1721}" type="pres">
      <dgm:prSet presAssocID="{4DE11826-9BF5-463B-954A-6C90052F7963}" presName="rootText" presStyleLbl="node4" presStyleIdx="0" presStyleCnt="2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DF071E-28ED-416A-B3EA-FF5C02211EFE}" type="pres">
      <dgm:prSet presAssocID="{4DE11826-9BF5-463B-954A-6C90052F7963}" presName="rootConnector" presStyleLbl="node4" presStyleIdx="0" presStyleCnt="2"/>
      <dgm:spPr/>
      <dgm:t>
        <a:bodyPr/>
        <a:lstStyle/>
        <a:p>
          <a:endParaRPr lang="en-US"/>
        </a:p>
      </dgm:t>
    </dgm:pt>
    <dgm:pt modelId="{9FE423F0-B133-4F73-B1F0-295BAC3C3ACF}" type="pres">
      <dgm:prSet presAssocID="{4DE11826-9BF5-463B-954A-6C90052F7963}" presName="hierChild4" presStyleCnt="0"/>
      <dgm:spPr/>
    </dgm:pt>
    <dgm:pt modelId="{02E0BE8C-A50A-4CA4-A7C5-6ABF46D3D9F0}" type="pres">
      <dgm:prSet presAssocID="{5AB75EC2-A987-4473-99C2-54618877F158}" presName="Name37" presStyleLbl="parChTrans1D4" presStyleIdx="1" presStyleCnt="2" custSzX="264957"/>
      <dgm:spPr/>
      <dgm:t>
        <a:bodyPr/>
        <a:lstStyle/>
        <a:p>
          <a:endParaRPr lang="en-US"/>
        </a:p>
      </dgm:t>
    </dgm:pt>
    <dgm:pt modelId="{5396688D-25F6-49F6-815E-5312FB0172AD}" type="pres">
      <dgm:prSet presAssocID="{0185C123-3302-43EB-879A-0F4573E09915}" presName="hierRoot2" presStyleCnt="0">
        <dgm:presLayoutVars>
          <dgm:hierBranch val="init"/>
        </dgm:presLayoutVars>
      </dgm:prSet>
      <dgm:spPr/>
    </dgm:pt>
    <dgm:pt modelId="{2CBBE517-ECD0-4605-949E-02EA8003CD5D}" type="pres">
      <dgm:prSet presAssocID="{0185C123-3302-43EB-879A-0F4573E09915}" presName="rootComposite" presStyleCnt="0"/>
      <dgm:spPr/>
    </dgm:pt>
    <dgm:pt modelId="{254DE05F-EDB3-4DA8-8634-E30ACB4CDF64}" type="pres">
      <dgm:prSet presAssocID="{0185C123-3302-43EB-879A-0F4573E09915}" presName="rootText" presStyleLbl="node4" presStyleIdx="1" presStyleCnt="2" custScaleX="1432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0BA8C-CFC8-4378-8EAA-8DF0F6AD2B35}" type="pres">
      <dgm:prSet presAssocID="{0185C123-3302-43EB-879A-0F4573E09915}" presName="rootConnector" presStyleLbl="node4" presStyleIdx="1" presStyleCnt="2"/>
      <dgm:spPr/>
      <dgm:t>
        <a:bodyPr/>
        <a:lstStyle/>
        <a:p>
          <a:endParaRPr lang="en-US"/>
        </a:p>
      </dgm:t>
    </dgm:pt>
    <dgm:pt modelId="{9A69DBE5-62B9-496D-BE5A-F29B4C74B680}" type="pres">
      <dgm:prSet presAssocID="{0185C123-3302-43EB-879A-0F4573E09915}" presName="hierChild4" presStyleCnt="0"/>
      <dgm:spPr/>
    </dgm:pt>
    <dgm:pt modelId="{A5262CE8-46AE-42F7-9EAA-4359F565F10B}" type="pres">
      <dgm:prSet presAssocID="{0185C123-3302-43EB-879A-0F4573E09915}" presName="hierChild5" presStyleCnt="0"/>
      <dgm:spPr/>
    </dgm:pt>
    <dgm:pt modelId="{F3255E8D-5752-4266-90A6-42C9555FB683}" type="pres">
      <dgm:prSet presAssocID="{4DE11826-9BF5-463B-954A-6C90052F7963}" presName="hierChild5" presStyleCnt="0"/>
      <dgm:spPr/>
    </dgm:pt>
    <dgm:pt modelId="{56D8D4C7-99A0-4DB5-9C69-D14F12EA45CC}" type="pres">
      <dgm:prSet presAssocID="{C98D922C-C934-4BB7-9E84-36E0F7820D03}" presName="hierChild5" presStyleCnt="0"/>
      <dgm:spPr/>
      <dgm:t>
        <a:bodyPr/>
        <a:lstStyle/>
        <a:p>
          <a:endParaRPr lang="en-US"/>
        </a:p>
      </dgm:t>
    </dgm:pt>
    <dgm:pt modelId="{EB56F1B2-8ACB-4119-B56B-3526DBD5697D}" type="pres">
      <dgm:prSet presAssocID="{51C145E1-3816-4942-A763-2BD0A6C9347A}" presName="hierChild5" presStyleCnt="0"/>
      <dgm:spPr/>
      <dgm:t>
        <a:bodyPr/>
        <a:lstStyle/>
        <a:p>
          <a:endParaRPr lang="en-US"/>
        </a:p>
      </dgm:t>
    </dgm:pt>
    <dgm:pt modelId="{2752D1CD-CF4A-4F37-A087-AD9964B7177D}" type="pres">
      <dgm:prSet presAssocID="{79419541-D084-4EAB-82D5-796C3E1229CD}" presName="hierChild3" presStyleCnt="0"/>
      <dgm:spPr/>
      <dgm:t>
        <a:bodyPr/>
        <a:lstStyle/>
        <a:p>
          <a:endParaRPr lang="en-US"/>
        </a:p>
      </dgm:t>
    </dgm:pt>
  </dgm:ptLst>
  <dgm:cxnLst>
    <dgm:cxn modelId="{242A23BC-8E29-449B-9203-FF08AA993822}" srcId="{4DE11826-9BF5-463B-954A-6C90052F7963}" destId="{0185C123-3302-43EB-879A-0F4573E09915}" srcOrd="0" destOrd="0" parTransId="{5AB75EC2-A987-4473-99C2-54618877F158}" sibTransId="{6A9E6CC0-56F8-4CAD-84E1-B87E9714C318}"/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EF9BACDE-B2C3-41D2-8146-885FB7ED04A1}" type="presOf" srcId="{688232B8-CEE1-4076-A7BF-E434500F3584}" destId="{2ACB530F-BF4C-4657-A5B8-3493CE85B4FF}" srcOrd="0" destOrd="0" presId="urn:microsoft.com/office/officeart/2005/8/layout/orgChart1"/>
    <dgm:cxn modelId="{DF735101-580B-4A16-9AF5-413546677120}" type="presOf" srcId="{4E68AC24-A32B-4F14-AB7C-CEA8FBC188A0}" destId="{68A419E6-5A16-459A-9E96-075D7C5CF445}" srcOrd="0" destOrd="0" presId="urn:microsoft.com/office/officeart/2005/8/layout/orgChart1"/>
    <dgm:cxn modelId="{83E7DE89-7091-4416-BABF-478961FAF985}" type="presOf" srcId="{0185C123-3302-43EB-879A-0F4573E09915}" destId="{2730BA8C-CFC8-4378-8EAA-8DF0F6AD2B35}" srcOrd="1" destOrd="0" presId="urn:microsoft.com/office/officeart/2005/8/layout/orgChart1"/>
    <dgm:cxn modelId="{1915F2AA-8DA9-42EB-9A61-9E4C4775F2F6}" type="presOf" srcId="{0185C123-3302-43EB-879A-0F4573E09915}" destId="{254DE05F-EDB3-4DA8-8634-E30ACB4CDF64}" srcOrd="0" destOrd="0" presId="urn:microsoft.com/office/officeart/2005/8/layout/orgChart1"/>
    <dgm:cxn modelId="{D2A9A4A2-37E6-404E-86B5-AD3D97C558A7}" type="presOf" srcId="{51C145E1-3816-4942-A763-2BD0A6C9347A}" destId="{6BAD2AEA-10FA-4C48-92B3-2176925B8596}" srcOrd="0" destOrd="0" presId="urn:microsoft.com/office/officeart/2005/8/layout/orgChart1"/>
    <dgm:cxn modelId="{B3A71A5B-6C60-46AB-A97E-A3E0E1601A47}" type="presOf" srcId="{4DE11826-9BF5-463B-954A-6C90052F7963}" destId="{41252002-1340-4DD6-BC4D-CB50F70A1721}" srcOrd="0" destOrd="0" presId="urn:microsoft.com/office/officeart/2005/8/layout/orgChart1"/>
    <dgm:cxn modelId="{717C64E7-67A2-4096-816E-76520B6ED0EB}" type="presOf" srcId="{C98D922C-C934-4BB7-9E84-36E0F7820D03}" destId="{2D3B7790-CB9C-43AF-A2CB-BCC6DFDD4A32}" srcOrd="0" destOrd="0" presId="urn:microsoft.com/office/officeart/2005/8/layout/orgChart1"/>
    <dgm:cxn modelId="{7956704D-B676-4CFA-A0E4-35D3EDC3C361}" srcId="{79419541-D084-4EAB-82D5-796C3E1229CD}" destId="{51C145E1-3816-4942-A763-2BD0A6C9347A}" srcOrd="0" destOrd="0" parTransId="{688232B8-CEE1-4076-A7BF-E434500F3584}" sibTransId="{2977E2A7-E93C-401C-8B6A-E769580396C8}"/>
    <dgm:cxn modelId="{BD2050E3-8D26-496A-9282-480A37C9B8F3}" type="presOf" srcId="{1EF21905-D10D-4E43-9B08-B08BDBE18DA1}" destId="{F95DA72A-CEB5-4EE0-9773-45973C5609F0}" srcOrd="0" destOrd="0" presId="urn:microsoft.com/office/officeart/2005/8/layout/orgChart1"/>
    <dgm:cxn modelId="{9CD233E5-F6CD-4926-9768-0844E0D78B2E}" type="presOf" srcId="{5AB75EC2-A987-4473-99C2-54618877F158}" destId="{02E0BE8C-A50A-4CA4-A7C5-6ABF46D3D9F0}" srcOrd="0" destOrd="0" presId="urn:microsoft.com/office/officeart/2005/8/layout/orgChart1"/>
    <dgm:cxn modelId="{FB98D862-C0A7-4E4F-836B-6AC959782FD0}" type="presOf" srcId="{4DE11826-9BF5-463B-954A-6C90052F7963}" destId="{3ADF071E-28ED-416A-B3EA-FF5C02211EFE}" srcOrd="1" destOrd="0" presId="urn:microsoft.com/office/officeart/2005/8/layout/orgChart1"/>
    <dgm:cxn modelId="{D2443F96-F8FE-427B-A061-4B15146B7759}" type="presOf" srcId="{DC28D7E1-F595-438F-91A8-F6FFCE9BB895}" destId="{41131D8E-716E-44AA-BB55-9C1E0E926552}" srcOrd="0" destOrd="0" presId="urn:microsoft.com/office/officeart/2005/8/layout/orgChart1"/>
    <dgm:cxn modelId="{042ED2A4-0466-4879-B71A-5B5646B5AB00}" srcId="{51C145E1-3816-4942-A763-2BD0A6C9347A}" destId="{C98D922C-C934-4BB7-9E84-36E0F7820D03}" srcOrd="0" destOrd="0" parTransId="{1EF21905-D10D-4E43-9B08-B08BDBE18DA1}" sibTransId="{1E7981C4-139D-4E60-82D9-0D5AB8F13F60}"/>
    <dgm:cxn modelId="{22F7AB46-2091-44FA-8450-8BA75BDE46CA}" type="presOf" srcId="{C98D922C-C934-4BB7-9E84-36E0F7820D03}" destId="{6CF02737-F40F-4D70-BAA9-6CE3B12C4530}" srcOrd="1" destOrd="0" presId="urn:microsoft.com/office/officeart/2005/8/layout/orgChart1"/>
    <dgm:cxn modelId="{E5CB9615-F32F-4D8A-BF31-E259D864C8FE}" type="presOf" srcId="{51C145E1-3816-4942-A763-2BD0A6C9347A}" destId="{BFCEF0B5-476A-4A2C-AF87-D008D26CA02C}" srcOrd="1" destOrd="0" presId="urn:microsoft.com/office/officeart/2005/8/layout/orgChart1"/>
    <dgm:cxn modelId="{50B17A4D-D609-40A3-AE24-56D38FF0AB62}" type="presOf" srcId="{79419541-D084-4EAB-82D5-796C3E1229CD}" destId="{B5C14CD5-F6B2-4FB0-91F8-7AA8440A7BD6}" srcOrd="0" destOrd="0" presId="urn:microsoft.com/office/officeart/2005/8/layout/orgChart1"/>
    <dgm:cxn modelId="{9DFFCCA7-C26A-4015-9E7F-639A48944BFA}" type="presOf" srcId="{79419541-D084-4EAB-82D5-796C3E1229CD}" destId="{8B945E5C-EAAE-407A-9AD9-976BFC923689}" srcOrd="1" destOrd="0" presId="urn:microsoft.com/office/officeart/2005/8/layout/orgChart1"/>
    <dgm:cxn modelId="{883B38B0-7163-4421-8391-5EA819DD972F}" srcId="{C98D922C-C934-4BB7-9E84-36E0F7820D03}" destId="{4DE11826-9BF5-463B-954A-6C90052F7963}" srcOrd="0" destOrd="0" parTransId="{DC28D7E1-F595-438F-91A8-F6FFCE9BB895}" sibTransId="{79E54181-5124-4AF6-A2AC-EE268313C5CC}"/>
    <dgm:cxn modelId="{1AE7FA7E-8A58-4111-A5C8-736DD30CED3A}" type="presParOf" srcId="{68A419E6-5A16-459A-9E96-075D7C5CF445}" destId="{018C48F3-FB8B-4783-A9C8-30152D1281BD}" srcOrd="0" destOrd="0" presId="urn:microsoft.com/office/officeart/2005/8/layout/orgChart1"/>
    <dgm:cxn modelId="{E37E549A-92A4-4C70-8D88-66576C869C1C}" type="presParOf" srcId="{018C48F3-FB8B-4783-A9C8-30152D1281BD}" destId="{4F9A373D-2768-4677-9024-08F2B1A108F9}" srcOrd="0" destOrd="0" presId="urn:microsoft.com/office/officeart/2005/8/layout/orgChart1"/>
    <dgm:cxn modelId="{2C8D759B-9501-4BEB-BD65-98150E70207F}" type="presParOf" srcId="{4F9A373D-2768-4677-9024-08F2B1A108F9}" destId="{B5C14CD5-F6B2-4FB0-91F8-7AA8440A7BD6}" srcOrd="0" destOrd="0" presId="urn:microsoft.com/office/officeart/2005/8/layout/orgChart1"/>
    <dgm:cxn modelId="{D8314108-B671-4502-8485-38D8CEE8511D}" type="presParOf" srcId="{4F9A373D-2768-4677-9024-08F2B1A108F9}" destId="{8B945E5C-EAAE-407A-9AD9-976BFC923689}" srcOrd="1" destOrd="0" presId="urn:microsoft.com/office/officeart/2005/8/layout/orgChart1"/>
    <dgm:cxn modelId="{6CF5391F-A8AF-4804-88F3-60D43CE470E2}" type="presParOf" srcId="{018C48F3-FB8B-4783-A9C8-30152D1281BD}" destId="{036046D2-40E4-4739-8EAB-B25442884A7F}" srcOrd="1" destOrd="0" presId="urn:microsoft.com/office/officeart/2005/8/layout/orgChart1"/>
    <dgm:cxn modelId="{7D398A9F-5A56-44F6-B490-8A1C8F8C2B28}" type="presParOf" srcId="{036046D2-40E4-4739-8EAB-B25442884A7F}" destId="{2ACB530F-BF4C-4657-A5B8-3493CE85B4FF}" srcOrd="0" destOrd="0" presId="urn:microsoft.com/office/officeart/2005/8/layout/orgChart1"/>
    <dgm:cxn modelId="{C0ED275D-A109-4BCE-B938-F838DF569E27}" type="presParOf" srcId="{036046D2-40E4-4739-8EAB-B25442884A7F}" destId="{E8ECFAF3-BE53-4BC4-BBA5-F323C6E7AE9C}" srcOrd="1" destOrd="0" presId="urn:microsoft.com/office/officeart/2005/8/layout/orgChart1"/>
    <dgm:cxn modelId="{F945A886-8A17-4D2D-A5A1-E2999417A630}" type="presParOf" srcId="{E8ECFAF3-BE53-4BC4-BBA5-F323C6E7AE9C}" destId="{C7E3B633-1AE5-4180-AF7C-DFBD5877953E}" srcOrd="0" destOrd="0" presId="urn:microsoft.com/office/officeart/2005/8/layout/orgChart1"/>
    <dgm:cxn modelId="{3558A7CB-E3BF-4EA9-B9E1-2F983E916C7D}" type="presParOf" srcId="{C7E3B633-1AE5-4180-AF7C-DFBD5877953E}" destId="{6BAD2AEA-10FA-4C48-92B3-2176925B8596}" srcOrd="0" destOrd="0" presId="urn:microsoft.com/office/officeart/2005/8/layout/orgChart1"/>
    <dgm:cxn modelId="{0A2472E2-FCE0-416D-A392-8AA91433DC67}" type="presParOf" srcId="{C7E3B633-1AE5-4180-AF7C-DFBD5877953E}" destId="{BFCEF0B5-476A-4A2C-AF87-D008D26CA02C}" srcOrd="1" destOrd="0" presId="urn:microsoft.com/office/officeart/2005/8/layout/orgChart1"/>
    <dgm:cxn modelId="{B4CE4104-23C4-4F45-AF16-6A5AC7EEF1B2}" type="presParOf" srcId="{E8ECFAF3-BE53-4BC4-BBA5-F323C6E7AE9C}" destId="{2455C6B9-FFC2-46BF-B694-F54C625B5905}" srcOrd="1" destOrd="0" presId="urn:microsoft.com/office/officeart/2005/8/layout/orgChart1"/>
    <dgm:cxn modelId="{50B49F3D-5AA5-4347-9084-3F06C602C457}" type="presParOf" srcId="{2455C6B9-FFC2-46BF-B694-F54C625B5905}" destId="{F95DA72A-CEB5-4EE0-9773-45973C5609F0}" srcOrd="0" destOrd="0" presId="urn:microsoft.com/office/officeart/2005/8/layout/orgChart1"/>
    <dgm:cxn modelId="{A76FF779-A1BD-4F86-B5D0-4C1917401D0F}" type="presParOf" srcId="{2455C6B9-FFC2-46BF-B694-F54C625B5905}" destId="{AADCA61A-3882-44B4-8404-9B0C06E6FD34}" srcOrd="1" destOrd="0" presId="urn:microsoft.com/office/officeart/2005/8/layout/orgChart1"/>
    <dgm:cxn modelId="{7B24FB64-3317-4CD8-8761-F217A6A666EA}" type="presParOf" srcId="{AADCA61A-3882-44B4-8404-9B0C06E6FD34}" destId="{1F121085-5D90-491E-8FDB-E591A95B9457}" srcOrd="0" destOrd="0" presId="urn:microsoft.com/office/officeart/2005/8/layout/orgChart1"/>
    <dgm:cxn modelId="{952FC896-DD55-423A-943B-A71CD8D9BB32}" type="presParOf" srcId="{1F121085-5D90-491E-8FDB-E591A95B9457}" destId="{2D3B7790-CB9C-43AF-A2CB-BCC6DFDD4A32}" srcOrd="0" destOrd="0" presId="urn:microsoft.com/office/officeart/2005/8/layout/orgChart1"/>
    <dgm:cxn modelId="{7FB7C7FA-CB37-464B-9E76-695466AAACCD}" type="presParOf" srcId="{1F121085-5D90-491E-8FDB-E591A95B9457}" destId="{6CF02737-F40F-4D70-BAA9-6CE3B12C4530}" srcOrd="1" destOrd="0" presId="urn:microsoft.com/office/officeart/2005/8/layout/orgChart1"/>
    <dgm:cxn modelId="{F73FA5C7-97AC-46CB-9DC0-0826221E6BFE}" type="presParOf" srcId="{AADCA61A-3882-44B4-8404-9B0C06E6FD34}" destId="{98D73C3E-B98A-4240-B855-602785FB591A}" srcOrd="1" destOrd="0" presId="urn:microsoft.com/office/officeart/2005/8/layout/orgChart1"/>
    <dgm:cxn modelId="{8977B652-07D0-495D-BFE4-17BF30A487EB}" type="presParOf" srcId="{98D73C3E-B98A-4240-B855-602785FB591A}" destId="{41131D8E-716E-44AA-BB55-9C1E0E926552}" srcOrd="0" destOrd="0" presId="urn:microsoft.com/office/officeart/2005/8/layout/orgChart1"/>
    <dgm:cxn modelId="{026C420D-04DB-4AB1-8BBC-36F9819A86A0}" type="presParOf" srcId="{98D73C3E-B98A-4240-B855-602785FB591A}" destId="{52802DF0-72B0-4BDC-AFB7-09C75EBEA69C}" srcOrd="1" destOrd="0" presId="urn:microsoft.com/office/officeart/2005/8/layout/orgChart1"/>
    <dgm:cxn modelId="{793050B8-FE2C-45B1-8089-C1639CD47118}" type="presParOf" srcId="{52802DF0-72B0-4BDC-AFB7-09C75EBEA69C}" destId="{0D5AD99A-2E69-4982-8A10-0197EE9CDA25}" srcOrd="0" destOrd="0" presId="urn:microsoft.com/office/officeart/2005/8/layout/orgChart1"/>
    <dgm:cxn modelId="{12F730E4-D778-4596-B333-C57A35A5E548}" type="presParOf" srcId="{0D5AD99A-2E69-4982-8A10-0197EE9CDA25}" destId="{41252002-1340-4DD6-BC4D-CB50F70A1721}" srcOrd="0" destOrd="0" presId="urn:microsoft.com/office/officeart/2005/8/layout/orgChart1"/>
    <dgm:cxn modelId="{CC04236B-C48F-477D-A961-C8E265877036}" type="presParOf" srcId="{0D5AD99A-2E69-4982-8A10-0197EE9CDA25}" destId="{3ADF071E-28ED-416A-B3EA-FF5C02211EFE}" srcOrd="1" destOrd="0" presId="urn:microsoft.com/office/officeart/2005/8/layout/orgChart1"/>
    <dgm:cxn modelId="{96E72B29-845E-4734-9B24-1BC99A6088EB}" type="presParOf" srcId="{52802DF0-72B0-4BDC-AFB7-09C75EBEA69C}" destId="{9FE423F0-B133-4F73-B1F0-295BAC3C3ACF}" srcOrd="1" destOrd="0" presId="urn:microsoft.com/office/officeart/2005/8/layout/orgChart1"/>
    <dgm:cxn modelId="{EFD77BB0-E089-4346-89CE-8CEE21D31623}" type="presParOf" srcId="{9FE423F0-B133-4F73-B1F0-295BAC3C3ACF}" destId="{02E0BE8C-A50A-4CA4-A7C5-6ABF46D3D9F0}" srcOrd="0" destOrd="0" presId="urn:microsoft.com/office/officeart/2005/8/layout/orgChart1"/>
    <dgm:cxn modelId="{D7C6A804-DD3D-46F8-8150-5E09DCAD0C1D}" type="presParOf" srcId="{9FE423F0-B133-4F73-B1F0-295BAC3C3ACF}" destId="{5396688D-25F6-49F6-815E-5312FB0172AD}" srcOrd="1" destOrd="0" presId="urn:microsoft.com/office/officeart/2005/8/layout/orgChart1"/>
    <dgm:cxn modelId="{B735375C-6DA3-46CE-951C-EF9F38CC9C8D}" type="presParOf" srcId="{5396688D-25F6-49F6-815E-5312FB0172AD}" destId="{2CBBE517-ECD0-4605-949E-02EA8003CD5D}" srcOrd="0" destOrd="0" presId="urn:microsoft.com/office/officeart/2005/8/layout/orgChart1"/>
    <dgm:cxn modelId="{98A9EFCC-9E73-45F2-B808-B3FBDDF78339}" type="presParOf" srcId="{2CBBE517-ECD0-4605-949E-02EA8003CD5D}" destId="{254DE05F-EDB3-4DA8-8634-E30ACB4CDF64}" srcOrd="0" destOrd="0" presId="urn:microsoft.com/office/officeart/2005/8/layout/orgChart1"/>
    <dgm:cxn modelId="{A272DE86-244F-4122-973E-5E3059054D02}" type="presParOf" srcId="{2CBBE517-ECD0-4605-949E-02EA8003CD5D}" destId="{2730BA8C-CFC8-4378-8EAA-8DF0F6AD2B35}" srcOrd="1" destOrd="0" presId="urn:microsoft.com/office/officeart/2005/8/layout/orgChart1"/>
    <dgm:cxn modelId="{B43AC98F-9991-47D7-B1EB-E33E3467B387}" type="presParOf" srcId="{5396688D-25F6-49F6-815E-5312FB0172AD}" destId="{9A69DBE5-62B9-496D-BE5A-F29B4C74B680}" srcOrd="1" destOrd="0" presId="urn:microsoft.com/office/officeart/2005/8/layout/orgChart1"/>
    <dgm:cxn modelId="{6295E302-34A9-452E-9697-8D296794B2B0}" type="presParOf" srcId="{5396688D-25F6-49F6-815E-5312FB0172AD}" destId="{A5262CE8-46AE-42F7-9EAA-4359F565F10B}" srcOrd="2" destOrd="0" presId="urn:microsoft.com/office/officeart/2005/8/layout/orgChart1"/>
    <dgm:cxn modelId="{10277E5B-4FE4-4B91-9216-D09F5C62B470}" type="presParOf" srcId="{52802DF0-72B0-4BDC-AFB7-09C75EBEA69C}" destId="{F3255E8D-5752-4266-90A6-42C9555FB683}" srcOrd="2" destOrd="0" presId="urn:microsoft.com/office/officeart/2005/8/layout/orgChart1"/>
    <dgm:cxn modelId="{DC33AF61-3219-4A10-8735-8BB644B9CB99}" type="presParOf" srcId="{AADCA61A-3882-44B4-8404-9B0C06E6FD34}" destId="{56D8D4C7-99A0-4DB5-9C69-D14F12EA45CC}" srcOrd="2" destOrd="0" presId="urn:microsoft.com/office/officeart/2005/8/layout/orgChart1"/>
    <dgm:cxn modelId="{1DB5105D-99EC-4F61-8130-BB2E79A4D38F}" type="presParOf" srcId="{E8ECFAF3-BE53-4BC4-BBA5-F323C6E7AE9C}" destId="{EB56F1B2-8ACB-4119-B56B-3526DBD5697D}" srcOrd="2" destOrd="0" presId="urn:microsoft.com/office/officeart/2005/8/layout/orgChart1"/>
    <dgm:cxn modelId="{6AD6475B-1996-4197-91F9-1D3E9637688D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0772FA0-568A-4347-8C83-640991F83D4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4C2331-1023-4460-8EB5-20C1F862B480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1697C619-32A5-4514-A7B5-1A25F4B0AE13}" type="parTrans" cxnId="{7E718559-2DF3-412E-A290-3F686286B67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FDE5EA2-C085-40B4-8DF3-5FF7417D676F}" type="sibTrans" cxnId="{7E718559-2DF3-412E-A290-3F686286B671}">
      <dgm:prSet/>
      <dgm:spPr/>
      <dgm:t>
        <a:bodyPr/>
        <a:lstStyle/>
        <a:p>
          <a:endParaRPr lang="en-US"/>
        </a:p>
      </dgm:t>
    </dgm:pt>
    <dgm:pt modelId="{F297A0E5-208C-4D97-90E0-2E51A9D76EAF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3298ED7-2C66-4089-B063-6F25834FD6B6}" type="parTrans" cxnId="{189822BE-6387-4610-B40D-D54A8EB480B9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568BBF56-9092-443D-AB0A-536363BD8245}" type="sibTrans" cxnId="{189822BE-6387-4610-B40D-D54A8EB480B9}">
      <dgm:prSet/>
      <dgm:spPr/>
      <dgm:t>
        <a:bodyPr/>
        <a:lstStyle/>
        <a:p>
          <a:endParaRPr lang="en-US"/>
        </a:p>
      </dgm:t>
    </dgm:pt>
    <dgm:pt modelId="{8C43D521-75A3-4A75-A976-AE21AEC7ACC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967E8990-7977-4DEC-88D2-2EB843721E28}" type="parTrans" cxnId="{CA0FCB5D-7F78-47E3-8982-2F6EA6A350DF}">
      <dgm:prSet/>
      <dgm:spPr/>
      <dgm:t>
        <a:bodyPr/>
        <a:lstStyle/>
        <a:p>
          <a:endParaRPr lang="en-US"/>
        </a:p>
      </dgm:t>
    </dgm:pt>
    <dgm:pt modelId="{289DE607-4697-4550-9262-66D9A3647C3C}" type="sibTrans" cxnId="{CA0FCB5D-7F78-47E3-8982-2F6EA6A350DF}">
      <dgm:prSet/>
      <dgm:spPr/>
      <dgm:t>
        <a:bodyPr/>
        <a:lstStyle/>
        <a:p>
          <a:endParaRPr lang="en-US"/>
        </a:p>
      </dgm:t>
    </dgm:pt>
    <dgm:pt modelId="{3B3FF381-E927-4E27-B791-04EA271FECEA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8BDE765-E003-41ED-9B9D-38A929444EB5}" type="parTrans" cxnId="{81455BB4-91E7-4A87-94E5-689E70F31501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B24ECFF-B3EC-4194-9D52-CE91E0B62CBD}" type="sibTrans" cxnId="{81455BB4-91E7-4A87-94E5-689E70F31501}">
      <dgm:prSet/>
      <dgm:spPr/>
      <dgm:t>
        <a:bodyPr/>
        <a:lstStyle/>
        <a:p>
          <a:endParaRPr lang="en-US"/>
        </a:p>
      </dgm:t>
    </dgm:pt>
    <dgm:pt modelId="{849DF9EB-15E8-40C4-A3A2-A609D639EFA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AD3769FD-1DD0-4684-8458-BFF4DA99AC74}" type="parTrans" cxnId="{9BAE1C5D-4EC8-47A9-BC14-AABC04BB3BC0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A7DAADCE-69A1-4771-8F06-D5A2AB6C748A}" type="sibTrans" cxnId="{9BAE1C5D-4EC8-47A9-BC14-AABC04BB3BC0}">
      <dgm:prSet/>
      <dgm:spPr/>
      <dgm:t>
        <a:bodyPr/>
        <a:lstStyle/>
        <a:p>
          <a:endParaRPr lang="en-US"/>
        </a:p>
      </dgm:t>
    </dgm:pt>
    <dgm:pt modelId="{2E8E17E1-F72B-446D-955B-FCF53B3CEE1C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4782D4C-F351-43AD-98E5-A9B28798C2AC}" type="parTrans" cxnId="{19FFC8BB-BF6A-49CB-BF7D-75FD054ACFD3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4DB15723-67C7-4308-8C5D-8E25011521D1}" type="sibTrans" cxnId="{19FFC8BB-BF6A-49CB-BF7D-75FD054ACFD3}">
      <dgm:prSet/>
      <dgm:spPr/>
      <dgm:t>
        <a:bodyPr/>
        <a:lstStyle/>
        <a:p>
          <a:endParaRPr lang="en-US"/>
        </a:p>
      </dgm:t>
    </dgm:pt>
    <dgm:pt modelId="{5B49DE1B-A688-4C21-99AC-CDB87E543BD1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IdentityHashMap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F95263A7-C4D7-4968-8B9B-7B3B50D5881C}" type="parTrans" cxnId="{9B1A07F9-1238-4997-BA84-E00AEDC03C7E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42F5E78-795D-4190-9D4B-1B960E416D31}" type="sibTrans" cxnId="{9B1A07F9-1238-4997-BA84-E00AEDC03C7E}">
      <dgm:prSet/>
      <dgm:spPr/>
      <dgm:t>
        <a:bodyPr/>
        <a:lstStyle/>
        <a:p>
          <a:endParaRPr lang="en-US"/>
        </a:p>
      </dgm:t>
    </dgm:pt>
    <dgm:pt modelId="{A19A1514-D072-4C55-97A2-0019BC4421DC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WeakHashMap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32C341B1-FB96-4A39-993D-F7AEFD2557E2}" type="parTrans" cxnId="{D0C5B9C0-225A-4035-AC54-87F05BA46CC5}">
      <dgm:prSet/>
      <dgm:spPr>
        <a:ln w="38100">
          <a:solidFill>
            <a:schemeClr val="accent1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1AA4437B-D495-4600-9174-69F79ACC705C}" type="sibTrans" cxnId="{D0C5B9C0-225A-4035-AC54-87F05BA46CC5}">
      <dgm:prSet/>
      <dgm:spPr/>
      <dgm:t>
        <a:bodyPr/>
        <a:lstStyle/>
        <a:p>
          <a:endParaRPr lang="en-US"/>
        </a:p>
      </dgm:t>
    </dgm:pt>
    <dgm:pt modelId="{0EA31710-CECD-4C74-980B-72783D892639}" type="pres">
      <dgm:prSet presAssocID="{60772FA0-568A-4347-8C83-640991F83D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C1093DE-8F1E-4219-9CD6-6CF5F07E24D6}" type="pres">
      <dgm:prSet presAssocID="{8C43D521-75A3-4A75-A976-AE21AEC7ACC4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F9C750A-702E-4C7F-8829-E613FA9C67FD}" type="pres">
      <dgm:prSet presAssocID="{8C43D521-75A3-4A75-A976-AE21AEC7ACC4}" presName="rootComposite1" presStyleCnt="0"/>
      <dgm:spPr/>
      <dgm:t>
        <a:bodyPr/>
        <a:lstStyle/>
        <a:p>
          <a:endParaRPr lang="en-US"/>
        </a:p>
      </dgm:t>
    </dgm:pt>
    <dgm:pt modelId="{F2C4C62B-DD07-436E-B643-98B8B8B75AB5}" type="pres">
      <dgm:prSet presAssocID="{8C43D521-75A3-4A75-A976-AE21AEC7ACC4}" presName="rootText1" presStyleLbl="node0" presStyleIdx="0" presStyleCnt="1" custScaleX="209479" custLinFactX="76183" custLinFactY="-36587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4C5D4-0F81-420F-9B35-49425E1031BD}" type="pres">
      <dgm:prSet presAssocID="{8C43D521-75A3-4A75-A976-AE21AEC7ACC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F3AA17C-C6BC-4FDB-B51F-94548778D9D6}" type="pres">
      <dgm:prSet presAssocID="{8C43D521-75A3-4A75-A976-AE21AEC7ACC4}" presName="hierChild2" presStyleCnt="0"/>
      <dgm:spPr/>
      <dgm:t>
        <a:bodyPr/>
        <a:lstStyle/>
        <a:p>
          <a:endParaRPr lang="en-US"/>
        </a:p>
      </dgm:t>
    </dgm:pt>
    <dgm:pt modelId="{0E7EF96A-8182-4A82-8F03-F24157429096}" type="pres">
      <dgm:prSet presAssocID="{1697C619-32A5-4514-A7B5-1A25F4B0AE13}" presName="Name37" presStyleLbl="parChTrans1D2" presStyleIdx="0" presStyleCnt="1" custSzX="83197"/>
      <dgm:spPr/>
      <dgm:t>
        <a:bodyPr/>
        <a:lstStyle/>
        <a:p>
          <a:endParaRPr lang="en-US"/>
        </a:p>
      </dgm:t>
    </dgm:pt>
    <dgm:pt modelId="{C91E1834-1B96-48F3-8802-AE69AA846A4B}" type="pres">
      <dgm:prSet presAssocID="{E84C2331-1023-4460-8EB5-20C1F862B48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2C477B1-D025-4D51-9CD6-839414DB3D84}" type="pres">
      <dgm:prSet presAssocID="{E84C2331-1023-4460-8EB5-20C1F862B480}" presName="rootComposite" presStyleCnt="0"/>
      <dgm:spPr/>
      <dgm:t>
        <a:bodyPr/>
        <a:lstStyle/>
        <a:p>
          <a:endParaRPr lang="en-US"/>
        </a:p>
      </dgm:t>
    </dgm:pt>
    <dgm:pt modelId="{3CB3F204-1D89-4DDA-8342-95DD02CDEDE1}" type="pres">
      <dgm:prSet presAssocID="{E84C2331-1023-4460-8EB5-20C1F862B480}" presName="rootText" presStyleLbl="node2" presStyleIdx="0" presStyleCnt="1" custScaleX="209479" custLinFactX="76183" custLinFactNeighborX="100000" custLinFactNeighborY="-95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053BD7-350B-4393-85CC-1CE07B55A743}" type="pres">
      <dgm:prSet presAssocID="{E84C2331-1023-4460-8EB5-20C1F862B480}" presName="rootConnector" presStyleLbl="node2" presStyleIdx="0" presStyleCnt="1"/>
      <dgm:spPr/>
      <dgm:t>
        <a:bodyPr/>
        <a:lstStyle/>
        <a:p>
          <a:endParaRPr lang="en-US"/>
        </a:p>
      </dgm:t>
    </dgm:pt>
    <dgm:pt modelId="{54DBD39D-A9D3-4EAC-A066-DA2A8B8E25F5}" type="pres">
      <dgm:prSet presAssocID="{E84C2331-1023-4460-8EB5-20C1F862B480}" presName="hierChild4" presStyleCnt="0"/>
      <dgm:spPr/>
      <dgm:t>
        <a:bodyPr/>
        <a:lstStyle/>
        <a:p>
          <a:endParaRPr lang="en-US"/>
        </a:p>
      </dgm:t>
    </dgm:pt>
    <dgm:pt modelId="{C5657E2E-7CEE-48F2-97D8-F07B9757C4CA}" type="pres">
      <dgm:prSet presAssocID="{93298ED7-2C66-4089-B063-6F25834FD6B6}" presName="Name37" presStyleLbl="parChTrans1D3" presStyleIdx="0" presStyleCnt="5" custSzX="2532645"/>
      <dgm:spPr/>
      <dgm:t>
        <a:bodyPr/>
        <a:lstStyle/>
        <a:p>
          <a:endParaRPr lang="en-US"/>
        </a:p>
      </dgm:t>
    </dgm:pt>
    <dgm:pt modelId="{BD3B8F94-3EA2-4BBC-A452-1439AECAD383}" type="pres">
      <dgm:prSet presAssocID="{F297A0E5-208C-4D97-90E0-2E51A9D76EA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DA810719-F49D-4277-8F3D-14371BB991B9}" type="pres">
      <dgm:prSet presAssocID="{F297A0E5-208C-4D97-90E0-2E51A9D76EAF}" presName="rootComposite" presStyleCnt="0"/>
      <dgm:spPr/>
      <dgm:t>
        <a:bodyPr/>
        <a:lstStyle/>
        <a:p>
          <a:endParaRPr lang="en-US"/>
        </a:p>
      </dgm:t>
    </dgm:pt>
    <dgm:pt modelId="{A8E0F474-47D5-4739-B415-589A09AA455A}" type="pres">
      <dgm:prSet presAssocID="{F297A0E5-208C-4D97-90E0-2E51A9D76EAF}" presName="rootText" presStyleLbl="node3" presStyleIdx="0" presStyleCnt="5" custScaleX="151072" custLinFactX="130238" custLinFactNeighborX="200000" custLinFactNeighborY="-6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EC1F71-438B-40CA-B853-27E517B6BFEB}" type="pres">
      <dgm:prSet presAssocID="{F297A0E5-208C-4D97-90E0-2E51A9D76EAF}" presName="rootConnector" presStyleLbl="node3" presStyleIdx="0" presStyleCnt="5"/>
      <dgm:spPr/>
      <dgm:t>
        <a:bodyPr/>
        <a:lstStyle/>
        <a:p>
          <a:endParaRPr lang="en-US"/>
        </a:p>
      </dgm:t>
    </dgm:pt>
    <dgm:pt modelId="{6F95ECB3-B60B-4578-9A66-8869B5671E3E}" type="pres">
      <dgm:prSet presAssocID="{F297A0E5-208C-4D97-90E0-2E51A9D76EAF}" presName="hierChild4" presStyleCnt="0"/>
      <dgm:spPr/>
      <dgm:t>
        <a:bodyPr/>
        <a:lstStyle/>
        <a:p>
          <a:endParaRPr lang="en-US"/>
        </a:p>
      </dgm:t>
    </dgm:pt>
    <dgm:pt modelId="{4490D29C-8236-472F-9D93-A607A0D6057E}" type="pres">
      <dgm:prSet presAssocID="{F297A0E5-208C-4D97-90E0-2E51A9D76EAF}" presName="hierChild5" presStyleCnt="0"/>
      <dgm:spPr/>
      <dgm:t>
        <a:bodyPr/>
        <a:lstStyle/>
        <a:p>
          <a:endParaRPr lang="en-US"/>
        </a:p>
      </dgm:t>
    </dgm:pt>
    <dgm:pt modelId="{7A506A06-99AA-4FEC-A753-5134A0533426}" type="pres">
      <dgm:prSet presAssocID="{D8BDE765-E003-41ED-9B9D-38A929444EB5}" presName="Name37" presStyleLbl="parChTrans1D3" presStyleIdx="1" presStyleCnt="5" custSzX="600601"/>
      <dgm:spPr/>
      <dgm:t>
        <a:bodyPr/>
        <a:lstStyle/>
        <a:p>
          <a:endParaRPr lang="en-US"/>
        </a:p>
      </dgm:t>
    </dgm:pt>
    <dgm:pt modelId="{5E6A13C8-33F3-4BD2-8F83-F166B6441F55}" type="pres">
      <dgm:prSet presAssocID="{3B3FF381-E927-4E27-B791-04EA271FECEA}" presName="hierRoot2" presStyleCnt="0">
        <dgm:presLayoutVars>
          <dgm:hierBranch val="init"/>
        </dgm:presLayoutVars>
      </dgm:prSet>
      <dgm:spPr/>
    </dgm:pt>
    <dgm:pt modelId="{5F899AE9-0EB6-4C71-AF7B-AF222ACE3584}" type="pres">
      <dgm:prSet presAssocID="{3B3FF381-E927-4E27-B791-04EA271FECEA}" presName="rootComposite" presStyleCnt="0"/>
      <dgm:spPr/>
    </dgm:pt>
    <dgm:pt modelId="{6481AF45-9BC0-4328-9A5C-B96EE95E96CC}" type="pres">
      <dgm:prSet presAssocID="{3B3FF381-E927-4E27-B791-04EA271FECEA}" presName="rootText" presStyleLbl="node3" presStyleIdx="1" presStyleCnt="5" custScaleX="155597" custLinFactX="132737" custLinFactNeighborX="200000" custLinFactNeighborY="-52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4AE927-051F-4D40-B72B-A4CD8DEA4583}" type="pres">
      <dgm:prSet presAssocID="{3B3FF381-E927-4E27-B791-04EA271FECEA}" presName="rootConnector" presStyleLbl="node3" presStyleIdx="1" presStyleCnt="5"/>
      <dgm:spPr/>
      <dgm:t>
        <a:bodyPr/>
        <a:lstStyle/>
        <a:p>
          <a:endParaRPr lang="en-US"/>
        </a:p>
      </dgm:t>
    </dgm:pt>
    <dgm:pt modelId="{E23E5911-6BFB-4353-908F-71C62D2E2256}" type="pres">
      <dgm:prSet presAssocID="{3B3FF381-E927-4E27-B791-04EA271FECEA}" presName="hierChild4" presStyleCnt="0"/>
      <dgm:spPr/>
    </dgm:pt>
    <dgm:pt modelId="{160BD20A-84BF-45A3-B05A-C49BB25163F0}" type="pres">
      <dgm:prSet presAssocID="{AD3769FD-1DD0-4684-8458-BFF4DA99AC74}" presName="Name37" presStyleLbl="parChTrans1D4" presStyleIdx="0" presStyleCnt="1" custSzX="338348"/>
      <dgm:spPr/>
      <dgm:t>
        <a:bodyPr/>
        <a:lstStyle/>
        <a:p>
          <a:endParaRPr lang="en-US"/>
        </a:p>
      </dgm:t>
    </dgm:pt>
    <dgm:pt modelId="{4CBE1737-C214-4FD8-9516-21F77E1C1D78}" type="pres">
      <dgm:prSet presAssocID="{849DF9EB-15E8-40C4-A3A2-A609D639EFA3}" presName="hierRoot2" presStyleCnt="0">
        <dgm:presLayoutVars>
          <dgm:hierBranch val="init"/>
        </dgm:presLayoutVars>
      </dgm:prSet>
      <dgm:spPr/>
    </dgm:pt>
    <dgm:pt modelId="{7F0EC485-E01A-4076-AED9-621DB247CDC6}" type="pres">
      <dgm:prSet presAssocID="{849DF9EB-15E8-40C4-A3A2-A609D639EFA3}" presName="rootComposite" presStyleCnt="0"/>
      <dgm:spPr/>
    </dgm:pt>
    <dgm:pt modelId="{5FD76BEC-06A1-4BE1-8FF0-6660CF3F6C24}" type="pres">
      <dgm:prSet presAssocID="{849DF9EB-15E8-40C4-A3A2-A609D639EFA3}" presName="rootText" presStyleLbl="node4" presStyleIdx="0" presStyleCnt="1" custScaleX="224577" custLinFactNeighborX="73407" custLinFactNeighborY="-86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C6445B-5907-4275-9FE6-83BA4B232734}" type="pres">
      <dgm:prSet presAssocID="{849DF9EB-15E8-40C4-A3A2-A609D639EFA3}" presName="rootConnector" presStyleLbl="node4" presStyleIdx="0" presStyleCnt="1"/>
      <dgm:spPr/>
      <dgm:t>
        <a:bodyPr/>
        <a:lstStyle/>
        <a:p>
          <a:endParaRPr lang="en-US"/>
        </a:p>
      </dgm:t>
    </dgm:pt>
    <dgm:pt modelId="{1A51A8B4-AED3-4047-83F5-3C310896B193}" type="pres">
      <dgm:prSet presAssocID="{849DF9EB-15E8-40C4-A3A2-A609D639EFA3}" presName="hierChild4" presStyleCnt="0"/>
      <dgm:spPr/>
    </dgm:pt>
    <dgm:pt modelId="{1EB75E28-E999-4478-A021-8D2C94F539D9}" type="pres">
      <dgm:prSet presAssocID="{849DF9EB-15E8-40C4-A3A2-A609D639EFA3}" presName="hierChild5" presStyleCnt="0"/>
      <dgm:spPr/>
    </dgm:pt>
    <dgm:pt modelId="{D0775313-7F96-49D7-B3DB-5A66DB816264}" type="pres">
      <dgm:prSet presAssocID="{3B3FF381-E927-4E27-B791-04EA271FECEA}" presName="hierChild5" presStyleCnt="0"/>
      <dgm:spPr/>
    </dgm:pt>
    <dgm:pt modelId="{AE4782AD-653E-4F56-8EAE-09BB93937BE1}" type="pres">
      <dgm:prSet presAssocID="{D4782D4C-F351-43AD-98E5-A9B28798C2AC}" presName="Name37" presStyleLbl="parChTrans1D3" presStyleIdx="2" presStyleCnt="5" custSzX="3133247"/>
      <dgm:spPr/>
      <dgm:t>
        <a:bodyPr/>
        <a:lstStyle/>
        <a:p>
          <a:endParaRPr lang="en-US"/>
        </a:p>
      </dgm:t>
    </dgm:pt>
    <dgm:pt modelId="{894812C7-56AE-4C72-BF6F-B4FBDD576F5D}" type="pres">
      <dgm:prSet presAssocID="{2E8E17E1-F72B-446D-955B-FCF53B3CEE1C}" presName="hierRoot2" presStyleCnt="0">
        <dgm:presLayoutVars>
          <dgm:hierBranch val="init"/>
        </dgm:presLayoutVars>
      </dgm:prSet>
      <dgm:spPr/>
    </dgm:pt>
    <dgm:pt modelId="{9B75F53E-C6CA-4142-80CA-4A3CF2C20451}" type="pres">
      <dgm:prSet presAssocID="{2E8E17E1-F72B-446D-955B-FCF53B3CEE1C}" presName="rootComposite" presStyleCnt="0"/>
      <dgm:spPr/>
    </dgm:pt>
    <dgm:pt modelId="{D4AE9863-015A-414A-A4D0-653FFC354B3D}" type="pres">
      <dgm:prSet presAssocID="{2E8E17E1-F72B-446D-955B-FCF53B3CEE1C}" presName="rootText" presStyleLbl="node3" presStyleIdx="2" presStyleCnt="5" custScaleX="155597" custLinFactX="179374" custLinFactNeighborX="200000" custLinFactNeighborY="-6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AE058F-1D89-4349-83C9-76FD351EFE3D}" type="pres">
      <dgm:prSet presAssocID="{2E8E17E1-F72B-446D-955B-FCF53B3CEE1C}" presName="rootConnector" presStyleLbl="node3" presStyleIdx="2" presStyleCnt="5"/>
      <dgm:spPr/>
      <dgm:t>
        <a:bodyPr/>
        <a:lstStyle/>
        <a:p>
          <a:endParaRPr lang="en-US"/>
        </a:p>
      </dgm:t>
    </dgm:pt>
    <dgm:pt modelId="{B2B1FFC6-9D44-4CC5-9983-ACFFD382F986}" type="pres">
      <dgm:prSet presAssocID="{2E8E17E1-F72B-446D-955B-FCF53B3CEE1C}" presName="hierChild4" presStyleCnt="0"/>
      <dgm:spPr/>
    </dgm:pt>
    <dgm:pt modelId="{7524C773-7DBD-4EAC-85FD-0109932D66D6}" type="pres">
      <dgm:prSet presAssocID="{2E8E17E1-F72B-446D-955B-FCF53B3CEE1C}" presName="hierChild5" presStyleCnt="0"/>
      <dgm:spPr/>
    </dgm:pt>
    <dgm:pt modelId="{41C009F7-5AE7-4D28-A22C-7CB1694A7672}" type="pres">
      <dgm:prSet presAssocID="{F95263A7-C4D7-4968-8B9B-7B3B50D5881C}" presName="Name37" presStyleLbl="parChTrans1D3" presStyleIdx="3" presStyleCnt="5"/>
      <dgm:spPr/>
      <dgm:t>
        <a:bodyPr/>
        <a:lstStyle/>
        <a:p>
          <a:endParaRPr lang="en-US"/>
        </a:p>
      </dgm:t>
    </dgm:pt>
    <dgm:pt modelId="{7DEDA013-F04B-48BE-81B7-84E3A0FAA49A}" type="pres">
      <dgm:prSet presAssocID="{5B49DE1B-A688-4C21-99AC-CDB87E543BD1}" presName="hierRoot2" presStyleCnt="0">
        <dgm:presLayoutVars>
          <dgm:hierBranch val="init"/>
        </dgm:presLayoutVars>
      </dgm:prSet>
      <dgm:spPr/>
    </dgm:pt>
    <dgm:pt modelId="{B596B7E4-0AFF-4A45-8C06-9C2A72FB449C}" type="pres">
      <dgm:prSet presAssocID="{5B49DE1B-A688-4C21-99AC-CDB87E543BD1}" presName="rootComposite" presStyleCnt="0"/>
      <dgm:spPr/>
    </dgm:pt>
    <dgm:pt modelId="{FCE96C28-3C39-4859-B60D-EF8F8A0420CC}" type="pres">
      <dgm:prSet presAssocID="{5B49DE1B-A688-4C21-99AC-CDB87E543BD1}" presName="rootText" presStyleLbl="node3" presStyleIdx="3" presStyleCnt="5" custScaleX="250368" custLinFactY="100000" custLinFactNeighborX="3314" custLinFactNeighborY="1504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B41D6B-0D4F-4C13-B7D1-FC7492C2C339}" type="pres">
      <dgm:prSet presAssocID="{5B49DE1B-A688-4C21-99AC-CDB87E543BD1}" presName="rootConnector" presStyleLbl="node3" presStyleIdx="3" presStyleCnt="5"/>
      <dgm:spPr/>
      <dgm:t>
        <a:bodyPr/>
        <a:lstStyle/>
        <a:p>
          <a:endParaRPr lang="en-US"/>
        </a:p>
      </dgm:t>
    </dgm:pt>
    <dgm:pt modelId="{82EB7F67-2113-42DB-9B93-EAD07B457F55}" type="pres">
      <dgm:prSet presAssocID="{5B49DE1B-A688-4C21-99AC-CDB87E543BD1}" presName="hierChild4" presStyleCnt="0"/>
      <dgm:spPr/>
    </dgm:pt>
    <dgm:pt modelId="{142C0900-945E-4F53-877F-808E7043A482}" type="pres">
      <dgm:prSet presAssocID="{5B49DE1B-A688-4C21-99AC-CDB87E543BD1}" presName="hierChild5" presStyleCnt="0"/>
      <dgm:spPr/>
    </dgm:pt>
    <dgm:pt modelId="{7B9B415B-3D60-4189-8D8B-58E4EA76F1B6}" type="pres">
      <dgm:prSet presAssocID="{32C341B1-FB96-4A39-993D-F7AEFD2557E2}" presName="Name37" presStyleLbl="parChTrans1D3" presStyleIdx="4" presStyleCnt="5"/>
      <dgm:spPr/>
      <dgm:t>
        <a:bodyPr/>
        <a:lstStyle/>
        <a:p>
          <a:endParaRPr lang="en-US"/>
        </a:p>
      </dgm:t>
    </dgm:pt>
    <dgm:pt modelId="{9A86F812-9B89-487A-B9CE-52B4F4B80446}" type="pres">
      <dgm:prSet presAssocID="{A19A1514-D072-4C55-97A2-0019BC4421DC}" presName="hierRoot2" presStyleCnt="0">
        <dgm:presLayoutVars>
          <dgm:hierBranch val="init"/>
        </dgm:presLayoutVars>
      </dgm:prSet>
      <dgm:spPr/>
    </dgm:pt>
    <dgm:pt modelId="{9D59C0D1-B83B-480F-89BD-2E664C57DBC9}" type="pres">
      <dgm:prSet presAssocID="{A19A1514-D072-4C55-97A2-0019BC4421DC}" presName="rootComposite" presStyleCnt="0"/>
      <dgm:spPr/>
    </dgm:pt>
    <dgm:pt modelId="{38B777BA-C1D9-40C8-ABA1-E8FBF562902D}" type="pres">
      <dgm:prSet presAssocID="{A19A1514-D072-4C55-97A2-0019BC4421DC}" presName="rootText" presStyleLbl="node3" presStyleIdx="4" presStyleCnt="5" custScaleX="184906" custLinFactY="100000" custLinFactNeighborX="-1550" custLinFactNeighborY="150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818A64-A07D-4842-A32D-46450B9DDA09}" type="pres">
      <dgm:prSet presAssocID="{A19A1514-D072-4C55-97A2-0019BC4421DC}" presName="rootConnector" presStyleLbl="node3" presStyleIdx="4" presStyleCnt="5"/>
      <dgm:spPr/>
      <dgm:t>
        <a:bodyPr/>
        <a:lstStyle/>
        <a:p>
          <a:endParaRPr lang="en-US"/>
        </a:p>
      </dgm:t>
    </dgm:pt>
    <dgm:pt modelId="{1C61CC9C-4A99-47D8-A764-A87E9BF0E6EC}" type="pres">
      <dgm:prSet presAssocID="{A19A1514-D072-4C55-97A2-0019BC4421DC}" presName="hierChild4" presStyleCnt="0"/>
      <dgm:spPr/>
    </dgm:pt>
    <dgm:pt modelId="{870DD34B-A28F-4F4A-AEA8-D8B510436D1B}" type="pres">
      <dgm:prSet presAssocID="{A19A1514-D072-4C55-97A2-0019BC4421DC}" presName="hierChild5" presStyleCnt="0"/>
      <dgm:spPr/>
    </dgm:pt>
    <dgm:pt modelId="{1633EEB4-31C8-4693-927A-5D717ACDACA5}" type="pres">
      <dgm:prSet presAssocID="{E84C2331-1023-4460-8EB5-20C1F862B480}" presName="hierChild5" presStyleCnt="0"/>
      <dgm:spPr/>
      <dgm:t>
        <a:bodyPr/>
        <a:lstStyle/>
        <a:p>
          <a:endParaRPr lang="en-US"/>
        </a:p>
      </dgm:t>
    </dgm:pt>
    <dgm:pt modelId="{91C552C6-E0F1-4BCB-B176-9312F93CD788}" type="pres">
      <dgm:prSet presAssocID="{8C43D521-75A3-4A75-A976-AE21AEC7ACC4}" presName="hierChild3" presStyleCnt="0"/>
      <dgm:spPr/>
      <dgm:t>
        <a:bodyPr/>
        <a:lstStyle/>
        <a:p>
          <a:endParaRPr lang="en-US"/>
        </a:p>
      </dgm:t>
    </dgm:pt>
  </dgm:ptLst>
  <dgm:cxnLst>
    <dgm:cxn modelId="{55E7CDFA-4C04-4CC6-9A09-CFC96C2978C4}" type="presOf" srcId="{93298ED7-2C66-4089-B063-6F25834FD6B6}" destId="{C5657E2E-7CEE-48F2-97D8-F07B9757C4CA}" srcOrd="0" destOrd="0" presId="urn:microsoft.com/office/officeart/2005/8/layout/orgChart1"/>
    <dgm:cxn modelId="{2498100C-8FA5-4585-BCC2-FDD44F39CC55}" type="presOf" srcId="{8C43D521-75A3-4A75-A976-AE21AEC7ACC4}" destId="{8874C5D4-0F81-420F-9B35-49425E1031BD}" srcOrd="1" destOrd="0" presId="urn:microsoft.com/office/officeart/2005/8/layout/orgChart1"/>
    <dgm:cxn modelId="{10E1B9AC-E384-4503-8189-4B847D1DC4F3}" type="presOf" srcId="{8C43D521-75A3-4A75-A976-AE21AEC7ACC4}" destId="{F2C4C62B-DD07-436E-B643-98B8B8B75AB5}" srcOrd="0" destOrd="0" presId="urn:microsoft.com/office/officeart/2005/8/layout/orgChart1"/>
    <dgm:cxn modelId="{9BAE1C5D-4EC8-47A9-BC14-AABC04BB3BC0}" srcId="{3B3FF381-E927-4E27-B791-04EA271FECEA}" destId="{849DF9EB-15E8-40C4-A3A2-A609D639EFA3}" srcOrd="0" destOrd="0" parTransId="{AD3769FD-1DD0-4684-8458-BFF4DA99AC74}" sibTransId="{A7DAADCE-69A1-4771-8F06-D5A2AB6C748A}"/>
    <dgm:cxn modelId="{FD49EB2D-FFFB-4CB7-9962-8536D8B24AC5}" type="presOf" srcId="{60772FA0-568A-4347-8C83-640991F83D49}" destId="{0EA31710-CECD-4C74-980B-72783D892639}" srcOrd="0" destOrd="0" presId="urn:microsoft.com/office/officeart/2005/8/layout/orgChart1"/>
    <dgm:cxn modelId="{68B6B5CD-0F62-4908-BCD0-FBBF4F484760}" type="presOf" srcId="{1697C619-32A5-4514-A7B5-1A25F4B0AE13}" destId="{0E7EF96A-8182-4A82-8F03-F24157429096}" srcOrd="0" destOrd="0" presId="urn:microsoft.com/office/officeart/2005/8/layout/orgChart1"/>
    <dgm:cxn modelId="{9E37A553-AE1F-4B79-8839-1067F0235F02}" type="presOf" srcId="{32C341B1-FB96-4A39-993D-F7AEFD2557E2}" destId="{7B9B415B-3D60-4189-8D8B-58E4EA76F1B6}" srcOrd="0" destOrd="0" presId="urn:microsoft.com/office/officeart/2005/8/layout/orgChart1"/>
    <dgm:cxn modelId="{70BF17FB-BE7D-4E6A-929E-EC59F7CEC374}" type="presOf" srcId="{A19A1514-D072-4C55-97A2-0019BC4421DC}" destId="{C2818A64-A07D-4842-A32D-46450B9DDA09}" srcOrd="1" destOrd="0" presId="urn:microsoft.com/office/officeart/2005/8/layout/orgChart1"/>
    <dgm:cxn modelId="{74F16E91-C8E2-408B-9B09-8D45D6867F57}" type="presOf" srcId="{E84C2331-1023-4460-8EB5-20C1F862B480}" destId="{B9053BD7-350B-4393-85CC-1CE07B55A743}" srcOrd="1" destOrd="0" presId="urn:microsoft.com/office/officeart/2005/8/layout/orgChart1"/>
    <dgm:cxn modelId="{928854FA-9E45-4190-AED8-2F6F1F1B662E}" type="presOf" srcId="{849DF9EB-15E8-40C4-A3A2-A609D639EFA3}" destId="{86C6445B-5907-4275-9FE6-83BA4B232734}" srcOrd="1" destOrd="0" presId="urn:microsoft.com/office/officeart/2005/8/layout/orgChart1"/>
    <dgm:cxn modelId="{9B1A07F9-1238-4997-BA84-E00AEDC03C7E}" srcId="{E84C2331-1023-4460-8EB5-20C1F862B480}" destId="{5B49DE1B-A688-4C21-99AC-CDB87E543BD1}" srcOrd="3" destOrd="0" parTransId="{F95263A7-C4D7-4968-8B9B-7B3B50D5881C}" sibTransId="{642F5E78-795D-4190-9D4B-1B960E416D31}"/>
    <dgm:cxn modelId="{19FFC8BB-BF6A-49CB-BF7D-75FD054ACFD3}" srcId="{E84C2331-1023-4460-8EB5-20C1F862B480}" destId="{2E8E17E1-F72B-446D-955B-FCF53B3CEE1C}" srcOrd="2" destOrd="0" parTransId="{D4782D4C-F351-43AD-98E5-A9B28798C2AC}" sibTransId="{4DB15723-67C7-4308-8C5D-8E25011521D1}"/>
    <dgm:cxn modelId="{319308BB-A8BD-455C-BD51-F05D5366B677}" type="presOf" srcId="{F95263A7-C4D7-4968-8B9B-7B3B50D5881C}" destId="{41C009F7-5AE7-4D28-A22C-7CB1694A7672}" srcOrd="0" destOrd="0" presId="urn:microsoft.com/office/officeart/2005/8/layout/orgChart1"/>
    <dgm:cxn modelId="{7E306B8F-D819-433F-B2C4-436F9990B1D7}" type="presOf" srcId="{A19A1514-D072-4C55-97A2-0019BC4421DC}" destId="{38B777BA-C1D9-40C8-ABA1-E8FBF562902D}" srcOrd="0" destOrd="0" presId="urn:microsoft.com/office/officeart/2005/8/layout/orgChart1"/>
    <dgm:cxn modelId="{604654DA-2B23-4709-B828-FC1D37D62283}" type="presOf" srcId="{F297A0E5-208C-4D97-90E0-2E51A9D76EAF}" destId="{A8E0F474-47D5-4739-B415-589A09AA455A}" srcOrd="0" destOrd="0" presId="urn:microsoft.com/office/officeart/2005/8/layout/orgChart1"/>
    <dgm:cxn modelId="{2112E01D-0533-45BA-8577-902F8C6EDFD9}" type="presOf" srcId="{3B3FF381-E927-4E27-B791-04EA271FECEA}" destId="{314AE927-051F-4D40-B72B-A4CD8DEA4583}" srcOrd="1" destOrd="0" presId="urn:microsoft.com/office/officeart/2005/8/layout/orgChart1"/>
    <dgm:cxn modelId="{F71412E9-087C-438B-B289-0E43EC69DEDD}" type="presOf" srcId="{2E8E17E1-F72B-446D-955B-FCF53B3CEE1C}" destId="{EBAE058F-1D89-4349-83C9-76FD351EFE3D}" srcOrd="1" destOrd="0" presId="urn:microsoft.com/office/officeart/2005/8/layout/orgChart1"/>
    <dgm:cxn modelId="{D05F4B99-F8F9-4032-A52C-2A3DD306BD8B}" type="presOf" srcId="{5B49DE1B-A688-4C21-99AC-CDB87E543BD1}" destId="{FCE96C28-3C39-4859-B60D-EF8F8A0420CC}" srcOrd="0" destOrd="0" presId="urn:microsoft.com/office/officeart/2005/8/layout/orgChart1"/>
    <dgm:cxn modelId="{C9877A9F-825F-4DFC-9611-2E7F404BA7C5}" type="presOf" srcId="{AD3769FD-1DD0-4684-8458-BFF4DA99AC74}" destId="{160BD20A-84BF-45A3-B05A-C49BB25163F0}" srcOrd="0" destOrd="0" presId="urn:microsoft.com/office/officeart/2005/8/layout/orgChart1"/>
    <dgm:cxn modelId="{7577C742-AD73-4340-A320-C4119FA91A74}" type="presOf" srcId="{3B3FF381-E927-4E27-B791-04EA271FECEA}" destId="{6481AF45-9BC0-4328-9A5C-B96EE95E96CC}" srcOrd="0" destOrd="0" presId="urn:microsoft.com/office/officeart/2005/8/layout/orgChart1"/>
    <dgm:cxn modelId="{D0C5B9C0-225A-4035-AC54-87F05BA46CC5}" srcId="{E84C2331-1023-4460-8EB5-20C1F862B480}" destId="{A19A1514-D072-4C55-97A2-0019BC4421DC}" srcOrd="4" destOrd="0" parTransId="{32C341B1-FB96-4A39-993D-F7AEFD2557E2}" sibTransId="{1AA4437B-D495-4600-9174-69F79ACC705C}"/>
    <dgm:cxn modelId="{DBCD6A96-5678-428F-9D00-7E37DCCEAE96}" type="presOf" srcId="{D8BDE765-E003-41ED-9B9D-38A929444EB5}" destId="{7A506A06-99AA-4FEC-A753-5134A0533426}" srcOrd="0" destOrd="0" presId="urn:microsoft.com/office/officeart/2005/8/layout/orgChart1"/>
    <dgm:cxn modelId="{E905FAFF-3F18-40AA-8BAA-613676F2CC42}" type="presOf" srcId="{2E8E17E1-F72B-446D-955B-FCF53B3CEE1C}" destId="{D4AE9863-015A-414A-A4D0-653FFC354B3D}" srcOrd="0" destOrd="0" presId="urn:microsoft.com/office/officeart/2005/8/layout/orgChart1"/>
    <dgm:cxn modelId="{7E718559-2DF3-412E-A290-3F686286B671}" srcId="{8C43D521-75A3-4A75-A976-AE21AEC7ACC4}" destId="{E84C2331-1023-4460-8EB5-20C1F862B480}" srcOrd="0" destOrd="0" parTransId="{1697C619-32A5-4514-A7B5-1A25F4B0AE13}" sibTransId="{1FDE5EA2-C085-40B4-8DF3-5FF7417D676F}"/>
    <dgm:cxn modelId="{201E88B2-BB9A-4F3A-ACEA-F5901A88B8F2}" type="presOf" srcId="{E84C2331-1023-4460-8EB5-20C1F862B480}" destId="{3CB3F204-1D89-4DDA-8342-95DD02CDEDE1}" srcOrd="0" destOrd="0" presId="urn:microsoft.com/office/officeart/2005/8/layout/orgChart1"/>
    <dgm:cxn modelId="{189822BE-6387-4610-B40D-D54A8EB480B9}" srcId="{E84C2331-1023-4460-8EB5-20C1F862B480}" destId="{F297A0E5-208C-4D97-90E0-2E51A9D76EAF}" srcOrd="0" destOrd="0" parTransId="{93298ED7-2C66-4089-B063-6F25834FD6B6}" sibTransId="{568BBF56-9092-443D-AB0A-536363BD8245}"/>
    <dgm:cxn modelId="{CA0FCB5D-7F78-47E3-8982-2F6EA6A350DF}" srcId="{60772FA0-568A-4347-8C83-640991F83D49}" destId="{8C43D521-75A3-4A75-A976-AE21AEC7ACC4}" srcOrd="0" destOrd="0" parTransId="{967E8990-7977-4DEC-88D2-2EB843721E28}" sibTransId="{289DE607-4697-4550-9262-66D9A3647C3C}"/>
    <dgm:cxn modelId="{C68B629E-F4A9-4ADC-8CC3-E9AA69837835}" type="presOf" srcId="{F297A0E5-208C-4D97-90E0-2E51A9D76EAF}" destId="{F9EC1F71-438B-40CA-B853-27E517B6BFEB}" srcOrd="1" destOrd="0" presId="urn:microsoft.com/office/officeart/2005/8/layout/orgChart1"/>
    <dgm:cxn modelId="{C4403317-7661-45B8-80AF-FA72C5176D11}" type="presOf" srcId="{5B49DE1B-A688-4C21-99AC-CDB87E543BD1}" destId="{9BB41D6B-0D4F-4C13-B7D1-FC7492C2C339}" srcOrd="1" destOrd="0" presId="urn:microsoft.com/office/officeart/2005/8/layout/orgChart1"/>
    <dgm:cxn modelId="{63C12638-7A57-4BB6-9196-ED8F22509FAC}" type="presOf" srcId="{849DF9EB-15E8-40C4-A3A2-A609D639EFA3}" destId="{5FD76BEC-06A1-4BE1-8FF0-6660CF3F6C24}" srcOrd="0" destOrd="0" presId="urn:microsoft.com/office/officeart/2005/8/layout/orgChart1"/>
    <dgm:cxn modelId="{81455BB4-91E7-4A87-94E5-689E70F31501}" srcId="{E84C2331-1023-4460-8EB5-20C1F862B480}" destId="{3B3FF381-E927-4E27-B791-04EA271FECEA}" srcOrd="1" destOrd="0" parTransId="{D8BDE765-E003-41ED-9B9D-38A929444EB5}" sibTransId="{6B24ECFF-B3EC-4194-9D52-CE91E0B62CBD}"/>
    <dgm:cxn modelId="{6EF7D072-ABA3-4F29-BE85-0594F49F20B1}" type="presOf" srcId="{D4782D4C-F351-43AD-98E5-A9B28798C2AC}" destId="{AE4782AD-653E-4F56-8EAE-09BB93937BE1}" srcOrd="0" destOrd="0" presId="urn:microsoft.com/office/officeart/2005/8/layout/orgChart1"/>
    <dgm:cxn modelId="{3B432511-6528-4EF9-98D6-D7709F236A27}" type="presParOf" srcId="{0EA31710-CECD-4C74-980B-72783D892639}" destId="{AC1093DE-8F1E-4219-9CD6-6CF5F07E24D6}" srcOrd="0" destOrd="0" presId="urn:microsoft.com/office/officeart/2005/8/layout/orgChart1"/>
    <dgm:cxn modelId="{896513FF-9336-4337-8952-05C1D36D7305}" type="presParOf" srcId="{AC1093DE-8F1E-4219-9CD6-6CF5F07E24D6}" destId="{CF9C750A-702E-4C7F-8829-E613FA9C67FD}" srcOrd="0" destOrd="0" presId="urn:microsoft.com/office/officeart/2005/8/layout/orgChart1"/>
    <dgm:cxn modelId="{6A42C63E-75D5-4CB8-B6C5-5CA95973FD46}" type="presParOf" srcId="{CF9C750A-702E-4C7F-8829-E613FA9C67FD}" destId="{F2C4C62B-DD07-436E-B643-98B8B8B75AB5}" srcOrd="0" destOrd="0" presId="urn:microsoft.com/office/officeart/2005/8/layout/orgChart1"/>
    <dgm:cxn modelId="{7EF93470-859A-4362-ACA5-F471862ACF1D}" type="presParOf" srcId="{CF9C750A-702E-4C7F-8829-E613FA9C67FD}" destId="{8874C5D4-0F81-420F-9B35-49425E1031BD}" srcOrd="1" destOrd="0" presId="urn:microsoft.com/office/officeart/2005/8/layout/orgChart1"/>
    <dgm:cxn modelId="{14EC00B6-C6EA-4D5E-AC44-EFE1DB5A991A}" type="presParOf" srcId="{AC1093DE-8F1E-4219-9CD6-6CF5F07E24D6}" destId="{BF3AA17C-C6BC-4FDB-B51F-94548778D9D6}" srcOrd="1" destOrd="0" presId="urn:microsoft.com/office/officeart/2005/8/layout/orgChart1"/>
    <dgm:cxn modelId="{B8368F30-E20B-4A59-9CF4-2546AA094455}" type="presParOf" srcId="{BF3AA17C-C6BC-4FDB-B51F-94548778D9D6}" destId="{0E7EF96A-8182-4A82-8F03-F24157429096}" srcOrd="0" destOrd="0" presId="urn:microsoft.com/office/officeart/2005/8/layout/orgChart1"/>
    <dgm:cxn modelId="{747629D5-462B-4601-A977-3962F95B07D0}" type="presParOf" srcId="{BF3AA17C-C6BC-4FDB-B51F-94548778D9D6}" destId="{C91E1834-1B96-48F3-8802-AE69AA846A4B}" srcOrd="1" destOrd="0" presId="urn:microsoft.com/office/officeart/2005/8/layout/orgChart1"/>
    <dgm:cxn modelId="{F8B0A595-71B0-42E9-ADBF-8F1E350A346B}" type="presParOf" srcId="{C91E1834-1B96-48F3-8802-AE69AA846A4B}" destId="{42C477B1-D025-4D51-9CD6-839414DB3D84}" srcOrd="0" destOrd="0" presId="urn:microsoft.com/office/officeart/2005/8/layout/orgChart1"/>
    <dgm:cxn modelId="{D9D3EFEC-0EDF-4F9C-9220-30CBDCDEF5C6}" type="presParOf" srcId="{42C477B1-D025-4D51-9CD6-839414DB3D84}" destId="{3CB3F204-1D89-4DDA-8342-95DD02CDEDE1}" srcOrd="0" destOrd="0" presId="urn:microsoft.com/office/officeart/2005/8/layout/orgChart1"/>
    <dgm:cxn modelId="{4DE4D9DE-361C-4180-8C19-C91E6E7F2F34}" type="presParOf" srcId="{42C477B1-D025-4D51-9CD6-839414DB3D84}" destId="{B9053BD7-350B-4393-85CC-1CE07B55A743}" srcOrd="1" destOrd="0" presId="urn:microsoft.com/office/officeart/2005/8/layout/orgChart1"/>
    <dgm:cxn modelId="{4F1D6960-D4AC-437F-8CD1-132705395241}" type="presParOf" srcId="{C91E1834-1B96-48F3-8802-AE69AA846A4B}" destId="{54DBD39D-A9D3-4EAC-A066-DA2A8B8E25F5}" srcOrd="1" destOrd="0" presId="urn:microsoft.com/office/officeart/2005/8/layout/orgChart1"/>
    <dgm:cxn modelId="{AEFE4E38-EBC4-4108-9145-C781BCB9EA97}" type="presParOf" srcId="{54DBD39D-A9D3-4EAC-A066-DA2A8B8E25F5}" destId="{C5657E2E-7CEE-48F2-97D8-F07B9757C4CA}" srcOrd="0" destOrd="0" presId="urn:microsoft.com/office/officeart/2005/8/layout/orgChart1"/>
    <dgm:cxn modelId="{ECC87AE8-3519-4357-8779-F689A63AD028}" type="presParOf" srcId="{54DBD39D-A9D3-4EAC-A066-DA2A8B8E25F5}" destId="{BD3B8F94-3EA2-4BBC-A452-1439AECAD383}" srcOrd="1" destOrd="0" presId="urn:microsoft.com/office/officeart/2005/8/layout/orgChart1"/>
    <dgm:cxn modelId="{3AA34B25-B943-4AD0-B537-22982976F178}" type="presParOf" srcId="{BD3B8F94-3EA2-4BBC-A452-1439AECAD383}" destId="{DA810719-F49D-4277-8F3D-14371BB991B9}" srcOrd="0" destOrd="0" presId="urn:microsoft.com/office/officeart/2005/8/layout/orgChart1"/>
    <dgm:cxn modelId="{E8FD0392-727E-4EC7-A4D2-88A73F13C03B}" type="presParOf" srcId="{DA810719-F49D-4277-8F3D-14371BB991B9}" destId="{A8E0F474-47D5-4739-B415-589A09AA455A}" srcOrd="0" destOrd="0" presId="urn:microsoft.com/office/officeart/2005/8/layout/orgChart1"/>
    <dgm:cxn modelId="{DEBB0A48-6BE3-4EE8-BD9A-A0BDB00C0F6E}" type="presParOf" srcId="{DA810719-F49D-4277-8F3D-14371BB991B9}" destId="{F9EC1F71-438B-40CA-B853-27E517B6BFEB}" srcOrd="1" destOrd="0" presId="urn:microsoft.com/office/officeart/2005/8/layout/orgChart1"/>
    <dgm:cxn modelId="{BC4A37F4-053A-4DC7-8DB7-EAE86AFB8F21}" type="presParOf" srcId="{BD3B8F94-3EA2-4BBC-A452-1439AECAD383}" destId="{6F95ECB3-B60B-4578-9A66-8869B5671E3E}" srcOrd="1" destOrd="0" presId="urn:microsoft.com/office/officeart/2005/8/layout/orgChart1"/>
    <dgm:cxn modelId="{336B57D1-8C67-4B20-8ECA-E0AA6ADE1BAE}" type="presParOf" srcId="{BD3B8F94-3EA2-4BBC-A452-1439AECAD383}" destId="{4490D29C-8236-472F-9D93-A607A0D6057E}" srcOrd="2" destOrd="0" presId="urn:microsoft.com/office/officeart/2005/8/layout/orgChart1"/>
    <dgm:cxn modelId="{10154B58-2D06-4DBD-A1FB-4B548F18B824}" type="presParOf" srcId="{54DBD39D-A9D3-4EAC-A066-DA2A8B8E25F5}" destId="{7A506A06-99AA-4FEC-A753-5134A0533426}" srcOrd="2" destOrd="0" presId="urn:microsoft.com/office/officeart/2005/8/layout/orgChart1"/>
    <dgm:cxn modelId="{C4CF859A-09FD-4B2B-999E-4F7BA01763B1}" type="presParOf" srcId="{54DBD39D-A9D3-4EAC-A066-DA2A8B8E25F5}" destId="{5E6A13C8-33F3-4BD2-8F83-F166B6441F55}" srcOrd="3" destOrd="0" presId="urn:microsoft.com/office/officeart/2005/8/layout/orgChart1"/>
    <dgm:cxn modelId="{28EBB6B5-8E9A-4AAD-8E81-52008799DC2B}" type="presParOf" srcId="{5E6A13C8-33F3-4BD2-8F83-F166B6441F55}" destId="{5F899AE9-0EB6-4C71-AF7B-AF222ACE3584}" srcOrd="0" destOrd="0" presId="urn:microsoft.com/office/officeart/2005/8/layout/orgChart1"/>
    <dgm:cxn modelId="{19860E85-120B-4A3D-A2E3-087E88BDC6A0}" type="presParOf" srcId="{5F899AE9-0EB6-4C71-AF7B-AF222ACE3584}" destId="{6481AF45-9BC0-4328-9A5C-B96EE95E96CC}" srcOrd="0" destOrd="0" presId="urn:microsoft.com/office/officeart/2005/8/layout/orgChart1"/>
    <dgm:cxn modelId="{2E40F117-F58A-4C2B-B686-DEA47AF53686}" type="presParOf" srcId="{5F899AE9-0EB6-4C71-AF7B-AF222ACE3584}" destId="{314AE927-051F-4D40-B72B-A4CD8DEA4583}" srcOrd="1" destOrd="0" presId="urn:microsoft.com/office/officeart/2005/8/layout/orgChart1"/>
    <dgm:cxn modelId="{45451F9C-B91A-4EE8-A143-D9BA63A77145}" type="presParOf" srcId="{5E6A13C8-33F3-4BD2-8F83-F166B6441F55}" destId="{E23E5911-6BFB-4353-908F-71C62D2E2256}" srcOrd="1" destOrd="0" presId="urn:microsoft.com/office/officeart/2005/8/layout/orgChart1"/>
    <dgm:cxn modelId="{7CDE9CE7-61CB-494B-BDCE-9691D31B0ADC}" type="presParOf" srcId="{E23E5911-6BFB-4353-908F-71C62D2E2256}" destId="{160BD20A-84BF-45A3-B05A-C49BB25163F0}" srcOrd="0" destOrd="0" presId="urn:microsoft.com/office/officeart/2005/8/layout/orgChart1"/>
    <dgm:cxn modelId="{11E9A84B-492C-4162-9892-14DFB882F61C}" type="presParOf" srcId="{E23E5911-6BFB-4353-908F-71C62D2E2256}" destId="{4CBE1737-C214-4FD8-9516-21F77E1C1D78}" srcOrd="1" destOrd="0" presId="urn:microsoft.com/office/officeart/2005/8/layout/orgChart1"/>
    <dgm:cxn modelId="{E44AE636-A9E3-4C6B-9E5E-7ED55FBAFF1F}" type="presParOf" srcId="{4CBE1737-C214-4FD8-9516-21F77E1C1D78}" destId="{7F0EC485-E01A-4076-AED9-621DB247CDC6}" srcOrd="0" destOrd="0" presId="urn:microsoft.com/office/officeart/2005/8/layout/orgChart1"/>
    <dgm:cxn modelId="{C70AF50B-28C9-4FBB-AF0E-BEC740393F5E}" type="presParOf" srcId="{7F0EC485-E01A-4076-AED9-621DB247CDC6}" destId="{5FD76BEC-06A1-4BE1-8FF0-6660CF3F6C24}" srcOrd="0" destOrd="0" presId="urn:microsoft.com/office/officeart/2005/8/layout/orgChart1"/>
    <dgm:cxn modelId="{F1691C3A-4C3C-4901-9FE5-0DCC8D6C2FC6}" type="presParOf" srcId="{7F0EC485-E01A-4076-AED9-621DB247CDC6}" destId="{86C6445B-5907-4275-9FE6-83BA4B232734}" srcOrd="1" destOrd="0" presId="urn:microsoft.com/office/officeart/2005/8/layout/orgChart1"/>
    <dgm:cxn modelId="{0849FD6A-2DCA-4F87-8C4C-5F360B5E25C2}" type="presParOf" srcId="{4CBE1737-C214-4FD8-9516-21F77E1C1D78}" destId="{1A51A8B4-AED3-4047-83F5-3C310896B193}" srcOrd="1" destOrd="0" presId="urn:microsoft.com/office/officeart/2005/8/layout/orgChart1"/>
    <dgm:cxn modelId="{4D0D7D59-AB23-4E54-8016-F32217EA6336}" type="presParOf" srcId="{4CBE1737-C214-4FD8-9516-21F77E1C1D78}" destId="{1EB75E28-E999-4478-A021-8D2C94F539D9}" srcOrd="2" destOrd="0" presId="urn:microsoft.com/office/officeart/2005/8/layout/orgChart1"/>
    <dgm:cxn modelId="{20CCE570-74CD-47A5-9F70-2323344ED799}" type="presParOf" srcId="{5E6A13C8-33F3-4BD2-8F83-F166B6441F55}" destId="{D0775313-7F96-49D7-B3DB-5A66DB816264}" srcOrd="2" destOrd="0" presId="urn:microsoft.com/office/officeart/2005/8/layout/orgChart1"/>
    <dgm:cxn modelId="{CE7BFC52-0DF1-4033-8FFD-03094FCD4B8E}" type="presParOf" srcId="{54DBD39D-A9D3-4EAC-A066-DA2A8B8E25F5}" destId="{AE4782AD-653E-4F56-8EAE-09BB93937BE1}" srcOrd="4" destOrd="0" presId="urn:microsoft.com/office/officeart/2005/8/layout/orgChart1"/>
    <dgm:cxn modelId="{E9B3FD26-8C62-4C96-8684-3509FFB1909E}" type="presParOf" srcId="{54DBD39D-A9D3-4EAC-A066-DA2A8B8E25F5}" destId="{894812C7-56AE-4C72-BF6F-B4FBDD576F5D}" srcOrd="5" destOrd="0" presId="urn:microsoft.com/office/officeart/2005/8/layout/orgChart1"/>
    <dgm:cxn modelId="{A1FEADBC-F9D3-4B89-937F-ED877FC7FD1F}" type="presParOf" srcId="{894812C7-56AE-4C72-BF6F-B4FBDD576F5D}" destId="{9B75F53E-C6CA-4142-80CA-4A3CF2C20451}" srcOrd="0" destOrd="0" presId="urn:microsoft.com/office/officeart/2005/8/layout/orgChart1"/>
    <dgm:cxn modelId="{743E7ADA-6127-4485-81C3-9162FC1A706C}" type="presParOf" srcId="{9B75F53E-C6CA-4142-80CA-4A3CF2C20451}" destId="{D4AE9863-015A-414A-A4D0-653FFC354B3D}" srcOrd="0" destOrd="0" presId="urn:microsoft.com/office/officeart/2005/8/layout/orgChart1"/>
    <dgm:cxn modelId="{BD1B9EC8-68C4-40FC-8634-7C957D8558A8}" type="presParOf" srcId="{9B75F53E-C6CA-4142-80CA-4A3CF2C20451}" destId="{EBAE058F-1D89-4349-83C9-76FD351EFE3D}" srcOrd="1" destOrd="0" presId="urn:microsoft.com/office/officeart/2005/8/layout/orgChart1"/>
    <dgm:cxn modelId="{90DA15BA-894F-4E20-8845-958193FB5887}" type="presParOf" srcId="{894812C7-56AE-4C72-BF6F-B4FBDD576F5D}" destId="{B2B1FFC6-9D44-4CC5-9983-ACFFD382F986}" srcOrd="1" destOrd="0" presId="urn:microsoft.com/office/officeart/2005/8/layout/orgChart1"/>
    <dgm:cxn modelId="{FC1F0789-CD95-4B3F-AF9D-4C813980D4E3}" type="presParOf" srcId="{894812C7-56AE-4C72-BF6F-B4FBDD576F5D}" destId="{7524C773-7DBD-4EAC-85FD-0109932D66D6}" srcOrd="2" destOrd="0" presId="urn:microsoft.com/office/officeart/2005/8/layout/orgChart1"/>
    <dgm:cxn modelId="{6B578AE6-B12F-4D89-90F6-EF010B726286}" type="presParOf" srcId="{54DBD39D-A9D3-4EAC-A066-DA2A8B8E25F5}" destId="{41C009F7-5AE7-4D28-A22C-7CB1694A7672}" srcOrd="6" destOrd="0" presId="urn:microsoft.com/office/officeart/2005/8/layout/orgChart1"/>
    <dgm:cxn modelId="{FDA1DD72-6477-4EE7-96FE-C138ACFE1BEA}" type="presParOf" srcId="{54DBD39D-A9D3-4EAC-A066-DA2A8B8E25F5}" destId="{7DEDA013-F04B-48BE-81B7-84E3A0FAA49A}" srcOrd="7" destOrd="0" presId="urn:microsoft.com/office/officeart/2005/8/layout/orgChart1"/>
    <dgm:cxn modelId="{E862DB77-5875-423A-9D2C-8EC5B6ADED25}" type="presParOf" srcId="{7DEDA013-F04B-48BE-81B7-84E3A0FAA49A}" destId="{B596B7E4-0AFF-4A45-8C06-9C2A72FB449C}" srcOrd="0" destOrd="0" presId="urn:microsoft.com/office/officeart/2005/8/layout/orgChart1"/>
    <dgm:cxn modelId="{26C436FD-C70B-40FF-8A2D-E69FFDF83AFE}" type="presParOf" srcId="{B596B7E4-0AFF-4A45-8C06-9C2A72FB449C}" destId="{FCE96C28-3C39-4859-B60D-EF8F8A0420CC}" srcOrd="0" destOrd="0" presId="urn:microsoft.com/office/officeart/2005/8/layout/orgChart1"/>
    <dgm:cxn modelId="{2F75D035-53B6-4592-973C-E6AA533E3030}" type="presParOf" srcId="{B596B7E4-0AFF-4A45-8C06-9C2A72FB449C}" destId="{9BB41D6B-0D4F-4C13-B7D1-FC7492C2C339}" srcOrd="1" destOrd="0" presId="urn:microsoft.com/office/officeart/2005/8/layout/orgChart1"/>
    <dgm:cxn modelId="{2DB757F7-6A13-4686-AD34-06B9B9507086}" type="presParOf" srcId="{7DEDA013-F04B-48BE-81B7-84E3A0FAA49A}" destId="{82EB7F67-2113-42DB-9B93-EAD07B457F55}" srcOrd="1" destOrd="0" presId="urn:microsoft.com/office/officeart/2005/8/layout/orgChart1"/>
    <dgm:cxn modelId="{E05A95D9-3C02-4FA8-BE52-35CBA11429BA}" type="presParOf" srcId="{7DEDA013-F04B-48BE-81B7-84E3A0FAA49A}" destId="{142C0900-945E-4F53-877F-808E7043A482}" srcOrd="2" destOrd="0" presId="urn:microsoft.com/office/officeart/2005/8/layout/orgChart1"/>
    <dgm:cxn modelId="{15B957FD-5498-4C3B-A317-CAAD3229A469}" type="presParOf" srcId="{54DBD39D-A9D3-4EAC-A066-DA2A8B8E25F5}" destId="{7B9B415B-3D60-4189-8D8B-58E4EA76F1B6}" srcOrd="8" destOrd="0" presId="urn:microsoft.com/office/officeart/2005/8/layout/orgChart1"/>
    <dgm:cxn modelId="{960550F1-0493-409A-A84F-D98035B2DCC1}" type="presParOf" srcId="{54DBD39D-A9D3-4EAC-A066-DA2A8B8E25F5}" destId="{9A86F812-9B89-487A-B9CE-52B4F4B80446}" srcOrd="9" destOrd="0" presId="urn:microsoft.com/office/officeart/2005/8/layout/orgChart1"/>
    <dgm:cxn modelId="{2A36574B-F634-4CC1-A571-FE062DF60ACC}" type="presParOf" srcId="{9A86F812-9B89-487A-B9CE-52B4F4B80446}" destId="{9D59C0D1-B83B-480F-89BD-2E664C57DBC9}" srcOrd="0" destOrd="0" presId="urn:microsoft.com/office/officeart/2005/8/layout/orgChart1"/>
    <dgm:cxn modelId="{3D661D2F-1F40-4E86-8D30-522AAD261EC9}" type="presParOf" srcId="{9D59C0D1-B83B-480F-89BD-2E664C57DBC9}" destId="{38B777BA-C1D9-40C8-ABA1-E8FBF562902D}" srcOrd="0" destOrd="0" presId="urn:microsoft.com/office/officeart/2005/8/layout/orgChart1"/>
    <dgm:cxn modelId="{F6934E9A-ACCD-4589-8AF1-888F0F991F7C}" type="presParOf" srcId="{9D59C0D1-B83B-480F-89BD-2E664C57DBC9}" destId="{C2818A64-A07D-4842-A32D-46450B9DDA09}" srcOrd="1" destOrd="0" presId="urn:microsoft.com/office/officeart/2005/8/layout/orgChart1"/>
    <dgm:cxn modelId="{52B5BD7A-FD51-4267-BE63-A0ACFA9D20C2}" type="presParOf" srcId="{9A86F812-9B89-487A-B9CE-52B4F4B80446}" destId="{1C61CC9C-4A99-47D8-A764-A87E9BF0E6EC}" srcOrd="1" destOrd="0" presId="urn:microsoft.com/office/officeart/2005/8/layout/orgChart1"/>
    <dgm:cxn modelId="{FD6C2348-01BD-4BA4-9289-AA9294DA6F06}" type="presParOf" srcId="{9A86F812-9B89-487A-B9CE-52B4F4B80446}" destId="{870DD34B-A28F-4F4A-AEA8-D8B510436D1B}" srcOrd="2" destOrd="0" presId="urn:microsoft.com/office/officeart/2005/8/layout/orgChart1"/>
    <dgm:cxn modelId="{B3EBB93E-F441-4927-8F5C-D4441178C3D9}" type="presParOf" srcId="{C91E1834-1B96-48F3-8802-AE69AA846A4B}" destId="{1633EEB4-31C8-4693-927A-5D717ACDACA5}" srcOrd="2" destOrd="0" presId="urn:microsoft.com/office/officeart/2005/8/layout/orgChart1"/>
    <dgm:cxn modelId="{209C5E42-D472-4985-ADB1-4256F8638DB8}" type="presParOf" srcId="{AC1093DE-8F1E-4219-9CD6-6CF5F07E24D6}" destId="{91C552C6-E0F1-4BCB-B176-9312F93CD78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E68AC24-A32B-4F14-AB7C-CEA8FBC188A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419541-D084-4EAB-82D5-796C3E1229CD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Map&lt;K,V&gt;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970E49B-998F-4A09-8D31-BBF0D4E9A750}" type="parTrans" cxnId="{B566D6A2-D654-48F1-BD04-6F71F96A29C1}">
      <dgm:prSet/>
      <dgm:spPr/>
      <dgm:t>
        <a:bodyPr/>
        <a:lstStyle/>
        <a:p>
          <a:endParaRPr lang="en-US"/>
        </a:p>
      </dgm:t>
    </dgm:pt>
    <dgm:pt modelId="{1FDF506A-4D6D-4492-A222-77C8F8CD50E1}" type="sibTrans" cxnId="{B566D6A2-D654-48F1-BD04-6F71F96A29C1}">
      <dgm:prSet/>
      <dgm:spPr/>
      <dgm:t>
        <a:bodyPr/>
        <a:lstStyle/>
        <a:p>
          <a:endParaRPr lang="en-US"/>
        </a:p>
      </dgm:t>
    </dgm:pt>
    <dgm:pt modelId="{4DE11826-9BF5-463B-954A-6C90052F7963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DC28D7E1-F595-438F-91A8-F6FFCE9BB895}" type="parTrans" cxnId="{883B38B0-7163-4421-8391-5EA819DD972F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79E54181-5124-4AF6-A2AC-EE268313C5CC}" type="sibTrans" cxnId="{883B38B0-7163-4421-8391-5EA819DD972F}">
      <dgm:prSet/>
      <dgm:spPr/>
      <dgm:t>
        <a:bodyPr/>
        <a:lstStyle/>
        <a:p>
          <a:endParaRPr lang="en-US"/>
        </a:p>
      </dgm:t>
    </dgm:pt>
    <dgm:pt modelId="{0185C123-3302-43EB-879A-0F4573E09915}">
      <dgm:prSet phldrT="[Text]" custT="1"/>
      <dgm:spPr>
        <a:solidFill>
          <a:schemeClr val="accent2"/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en-US" sz="15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NavigableMap</a:t>
          </a:r>
          <a:r>
            <a:rPr lang="en-US" sz="15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dirty="0"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5AB75EC2-A987-4473-99C2-54618877F158}" type="parTrans" cxnId="{242A23BC-8E29-449B-9203-FF08AA993822}">
      <dgm:prSet/>
      <dgm:spPr>
        <a:ln w="38100">
          <a:solidFill>
            <a:schemeClr val="accent2"/>
          </a:solidFill>
          <a:headEnd type="triangle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A9E6CC0-56F8-4CAD-84E1-B87E9714C318}" type="sibTrans" cxnId="{242A23BC-8E29-449B-9203-FF08AA993822}">
      <dgm:prSet/>
      <dgm:spPr/>
      <dgm:t>
        <a:bodyPr/>
        <a:lstStyle/>
        <a:p>
          <a:endParaRPr lang="en-US"/>
        </a:p>
      </dgm:t>
    </dgm:pt>
    <dgm:pt modelId="{68A419E6-5A16-459A-9E96-075D7C5CF445}" type="pres">
      <dgm:prSet presAssocID="{4E68AC24-A32B-4F14-AB7C-CEA8FBC188A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18C48F3-FB8B-4783-A9C8-30152D1281BD}" type="pres">
      <dgm:prSet presAssocID="{79419541-D084-4EAB-82D5-796C3E1229CD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F9A373D-2768-4677-9024-08F2B1A108F9}" type="pres">
      <dgm:prSet presAssocID="{79419541-D084-4EAB-82D5-796C3E1229CD}" presName="rootComposite1" presStyleCnt="0"/>
      <dgm:spPr/>
      <dgm:t>
        <a:bodyPr/>
        <a:lstStyle/>
        <a:p>
          <a:endParaRPr lang="en-US"/>
        </a:p>
      </dgm:t>
    </dgm:pt>
    <dgm:pt modelId="{B5C14CD5-F6B2-4FB0-91F8-7AA8440A7BD6}" type="pres">
      <dgm:prSet presAssocID="{79419541-D084-4EAB-82D5-796C3E1229CD}" presName="rootText1" presStyleLbl="node0" presStyleIdx="0" presStyleCnt="1" custScaleX="56332" custScaleY="22370" custLinFactNeighborY="248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45E5C-EAAE-407A-9AD9-976BFC923689}" type="pres">
      <dgm:prSet presAssocID="{79419541-D084-4EAB-82D5-796C3E1229C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6046D2-40E4-4739-8EAB-B25442884A7F}" type="pres">
      <dgm:prSet presAssocID="{79419541-D084-4EAB-82D5-796C3E1229CD}" presName="hierChild2" presStyleCnt="0"/>
      <dgm:spPr/>
      <dgm:t>
        <a:bodyPr/>
        <a:lstStyle/>
        <a:p>
          <a:endParaRPr lang="en-US"/>
        </a:p>
      </dgm:t>
    </dgm:pt>
    <dgm:pt modelId="{41131D8E-716E-44AA-BB55-9C1E0E926552}" type="pres">
      <dgm:prSet presAssocID="{DC28D7E1-F595-438F-91A8-F6FFCE9BB895}" presName="Name37" presStyleLbl="parChTrans1D2" presStyleIdx="0" presStyleCnt="1" custSzX="93264"/>
      <dgm:spPr/>
      <dgm:t>
        <a:bodyPr/>
        <a:lstStyle/>
        <a:p>
          <a:endParaRPr lang="en-US"/>
        </a:p>
      </dgm:t>
    </dgm:pt>
    <dgm:pt modelId="{52802DF0-72B0-4BDC-AFB7-09C75EBEA69C}" type="pres">
      <dgm:prSet presAssocID="{4DE11826-9BF5-463B-954A-6C90052F7963}" presName="hierRoot2" presStyleCnt="0">
        <dgm:presLayoutVars>
          <dgm:hierBranch val="init"/>
        </dgm:presLayoutVars>
      </dgm:prSet>
      <dgm:spPr/>
    </dgm:pt>
    <dgm:pt modelId="{0D5AD99A-2E69-4982-8A10-0197EE9CDA25}" type="pres">
      <dgm:prSet presAssocID="{4DE11826-9BF5-463B-954A-6C90052F7963}" presName="rootComposite" presStyleCnt="0"/>
      <dgm:spPr/>
    </dgm:pt>
    <dgm:pt modelId="{41252002-1340-4DD6-BC4D-CB50F70A1721}" type="pres">
      <dgm:prSet presAssocID="{4DE11826-9BF5-463B-954A-6C90052F7963}" presName="rootText" presStyleLbl="node2" presStyleIdx="0" presStyleCnt="1" custScaleX="56332" custScaleY="223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DF071E-28ED-416A-B3EA-FF5C02211EFE}" type="pres">
      <dgm:prSet presAssocID="{4DE11826-9BF5-463B-954A-6C90052F7963}" presName="rootConnector" presStyleLbl="node2" presStyleIdx="0" presStyleCnt="1"/>
      <dgm:spPr/>
      <dgm:t>
        <a:bodyPr/>
        <a:lstStyle/>
        <a:p>
          <a:endParaRPr lang="en-US"/>
        </a:p>
      </dgm:t>
    </dgm:pt>
    <dgm:pt modelId="{9FE423F0-B133-4F73-B1F0-295BAC3C3ACF}" type="pres">
      <dgm:prSet presAssocID="{4DE11826-9BF5-463B-954A-6C90052F7963}" presName="hierChild4" presStyleCnt="0"/>
      <dgm:spPr/>
    </dgm:pt>
    <dgm:pt modelId="{02E0BE8C-A50A-4CA4-A7C5-6ABF46D3D9F0}" type="pres">
      <dgm:prSet presAssocID="{5AB75EC2-A987-4473-99C2-54618877F158}" presName="Name37" presStyleLbl="parChTrans1D3" presStyleIdx="0" presStyleCnt="1" custSzX="264957"/>
      <dgm:spPr/>
      <dgm:t>
        <a:bodyPr/>
        <a:lstStyle/>
        <a:p>
          <a:endParaRPr lang="en-US"/>
        </a:p>
      </dgm:t>
    </dgm:pt>
    <dgm:pt modelId="{5396688D-25F6-49F6-815E-5312FB0172AD}" type="pres">
      <dgm:prSet presAssocID="{0185C123-3302-43EB-879A-0F4573E09915}" presName="hierRoot2" presStyleCnt="0">
        <dgm:presLayoutVars>
          <dgm:hierBranch val="init"/>
        </dgm:presLayoutVars>
      </dgm:prSet>
      <dgm:spPr/>
    </dgm:pt>
    <dgm:pt modelId="{2CBBE517-ECD0-4605-949E-02EA8003CD5D}" type="pres">
      <dgm:prSet presAssocID="{0185C123-3302-43EB-879A-0F4573E09915}" presName="rootComposite" presStyleCnt="0"/>
      <dgm:spPr/>
    </dgm:pt>
    <dgm:pt modelId="{254DE05F-EDB3-4DA8-8634-E30ACB4CDF64}" type="pres">
      <dgm:prSet presAssocID="{0185C123-3302-43EB-879A-0F4573E09915}" presName="rootText" presStyleLbl="node3" presStyleIdx="0" presStyleCnt="1" custScaleX="56332" custScaleY="22370" custLinFactNeighborX="381" custLinFactNeighborY="-21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30BA8C-CFC8-4378-8EAA-8DF0F6AD2B35}" type="pres">
      <dgm:prSet presAssocID="{0185C123-3302-43EB-879A-0F4573E09915}" presName="rootConnector" presStyleLbl="node3" presStyleIdx="0" presStyleCnt="1"/>
      <dgm:spPr/>
      <dgm:t>
        <a:bodyPr/>
        <a:lstStyle/>
        <a:p>
          <a:endParaRPr lang="en-US"/>
        </a:p>
      </dgm:t>
    </dgm:pt>
    <dgm:pt modelId="{9A69DBE5-62B9-496D-BE5A-F29B4C74B680}" type="pres">
      <dgm:prSet presAssocID="{0185C123-3302-43EB-879A-0F4573E09915}" presName="hierChild4" presStyleCnt="0"/>
      <dgm:spPr/>
    </dgm:pt>
    <dgm:pt modelId="{A5262CE8-46AE-42F7-9EAA-4359F565F10B}" type="pres">
      <dgm:prSet presAssocID="{0185C123-3302-43EB-879A-0F4573E09915}" presName="hierChild5" presStyleCnt="0"/>
      <dgm:spPr/>
    </dgm:pt>
    <dgm:pt modelId="{F3255E8D-5752-4266-90A6-42C9555FB683}" type="pres">
      <dgm:prSet presAssocID="{4DE11826-9BF5-463B-954A-6C90052F7963}" presName="hierChild5" presStyleCnt="0"/>
      <dgm:spPr/>
    </dgm:pt>
    <dgm:pt modelId="{2752D1CD-CF4A-4F37-A087-AD9964B7177D}" type="pres">
      <dgm:prSet presAssocID="{79419541-D084-4EAB-82D5-796C3E1229CD}" presName="hierChild3" presStyleCnt="0"/>
      <dgm:spPr/>
      <dgm:t>
        <a:bodyPr/>
        <a:lstStyle/>
        <a:p>
          <a:endParaRPr lang="en-US"/>
        </a:p>
      </dgm:t>
    </dgm:pt>
  </dgm:ptLst>
  <dgm:cxnLst>
    <dgm:cxn modelId="{242A23BC-8E29-449B-9203-FF08AA993822}" srcId="{4DE11826-9BF5-463B-954A-6C90052F7963}" destId="{0185C123-3302-43EB-879A-0F4573E09915}" srcOrd="0" destOrd="0" parTransId="{5AB75EC2-A987-4473-99C2-54618877F158}" sibTransId="{6A9E6CC0-56F8-4CAD-84E1-B87E9714C318}"/>
    <dgm:cxn modelId="{32FB9798-0365-4BD8-96F2-9E33E8C2A99B}" type="presOf" srcId="{0185C123-3302-43EB-879A-0F4573E09915}" destId="{254DE05F-EDB3-4DA8-8634-E30ACB4CDF64}" srcOrd="0" destOrd="0" presId="urn:microsoft.com/office/officeart/2005/8/layout/orgChart1"/>
    <dgm:cxn modelId="{B566D6A2-D654-48F1-BD04-6F71F96A29C1}" srcId="{4E68AC24-A32B-4F14-AB7C-CEA8FBC188A0}" destId="{79419541-D084-4EAB-82D5-796C3E1229CD}" srcOrd="0" destOrd="0" parTransId="{6970E49B-998F-4A09-8D31-BBF0D4E9A750}" sibTransId="{1FDF506A-4D6D-4492-A222-77C8F8CD50E1}"/>
    <dgm:cxn modelId="{EE7585E0-5207-4683-B589-2033904F9FD5}" type="presOf" srcId="{5AB75EC2-A987-4473-99C2-54618877F158}" destId="{02E0BE8C-A50A-4CA4-A7C5-6ABF46D3D9F0}" srcOrd="0" destOrd="0" presId="urn:microsoft.com/office/officeart/2005/8/layout/orgChart1"/>
    <dgm:cxn modelId="{52CB6DBA-271A-4113-A184-255981AC06A2}" type="presOf" srcId="{4DE11826-9BF5-463B-954A-6C90052F7963}" destId="{3ADF071E-28ED-416A-B3EA-FF5C02211EFE}" srcOrd="1" destOrd="0" presId="urn:microsoft.com/office/officeart/2005/8/layout/orgChart1"/>
    <dgm:cxn modelId="{32E9F78F-FF78-4402-A9DB-3F3038830720}" type="presOf" srcId="{4E68AC24-A32B-4F14-AB7C-CEA8FBC188A0}" destId="{68A419E6-5A16-459A-9E96-075D7C5CF445}" srcOrd="0" destOrd="0" presId="urn:microsoft.com/office/officeart/2005/8/layout/orgChart1"/>
    <dgm:cxn modelId="{47B827D4-D040-4142-BFAA-0FE847B40333}" type="presOf" srcId="{79419541-D084-4EAB-82D5-796C3E1229CD}" destId="{8B945E5C-EAAE-407A-9AD9-976BFC923689}" srcOrd="1" destOrd="0" presId="urn:microsoft.com/office/officeart/2005/8/layout/orgChart1"/>
    <dgm:cxn modelId="{D3D1857C-0B2D-4DB6-906D-2997AF987464}" type="presOf" srcId="{DC28D7E1-F595-438F-91A8-F6FFCE9BB895}" destId="{41131D8E-716E-44AA-BB55-9C1E0E926552}" srcOrd="0" destOrd="0" presId="urn:microsoft.com/office/officeart/2005/8/layout/orgChart1"/>
    <dgm:cxn modelId="{C1E1DFED-7533-4961-A1C1-A0D49F3DAECB}" type="presOf" srcId="{0185C123-3302-43EB-879A-0F4573E09915}" destId="{2730BA8C-CFC8-4378-8EAA-8DF0F6AD2B35}" srcOrd="1" destOrd="0" presId="urn:microsoft.com/office/officeart/2005/8/layout/orgChart1"/>
    <dgm:cxn modelId="{908223A0-F273-4A16-A2F0-0DB9148154EF}" type="presOf" srcId="{4DE11826-9BF5-463B-954A-6C90052F7963}" destId="{41252002-1340-4DD6-BC4D-CB50F70A1721}" srcOrd="0" destOrd="0" presId="urn:microsoft.com/office/officeart/2005/8/layout/orgChart1"/>
    <dgm:cxn modelId="{8C7F0F39-4AC5-4C62-929E-AE0A9A117A32}" type="presOf" srcId="{79419541-D084-4EAB-82D5-796C3E1229CD}" destId="{B5C14CD5-F6B2-4FB0-91F8-7AA8440A7BD6}" srcOrd="0" destOrd="0" presId="urn:microsoft.com/office/officeart/2005/8/layout/orgChart1"/>
    <dgm:cxn modelId="{883B38B0-7163-4421-8391-5EA819DD972F}" srcId="{79419541-D084-4EAB-82D5-796C3E1229CD}" destId="{4DE11826-9BF5-463B-954A-6C90052F7963}" srcOrd="0" destOrd="0" parTransId="{DC28D7E1-F595-438F-91A8-F6FFCE9BB895}" sibTransId="{79E54181-5124-4AF6-A2AC-EE268313C5CC}"/>
    <dgm:cxn modelId="{BEE4A251-21B9-4743-85F5-788627BD8B37}" type="presParOf" srcId="{68A419E6-5A16-459A-9E96-075D7C5CF445}" destId="{018C48F3-FB8B-4783-A9C8-30152D1281BD}" srcOrd="0" destOrd="0" presId="urn:microsoft.com/office/officeart/2005/8/layout/orgChart1"/>
    <dgm:cxn modelId="{4474813A-BABA-4117-BFA2-9A0F996EAB88}" type="presParOf" srcId="{018C48F3-FB8B-4783-A9C8-30152D1281BD}" destId="{4F9A373D-2768-4677-9024-08F2B1A108F9}" srcOrd="0" destOrd="0" presId="urn:microsoft.com/office/officeart/2005/8/layout/orgChart1"/>
    <dgm:cxn modelId="{80FC2F76-817D-4799-B881-C18EE77546E3}" type="presParOf" srcId="{4F9A373D-2768-4677-9024-08F2B1A108F9}" destId="{B5C14CD5-F6B2-4FB0-91F8-7AA8440A7BD6}" srcOrd="0" destOrd="0" presId="urn:microsoft.com/office/officeart/2005/8/layout/orgChart1"/>
    <dgm:cxn modelId="{2D555822-FCD1-4342-AE65-FF2C1356F774}" type="presParOf" srcId="{4F9A373D-2768-4677-9024-08F2B1A108F9}" destId="{8B945E5C-EAAE-407A-9AD9-976BFC923689}" srcOrd="1" destOrd="0" presId="urn:microsoft.com/office/officeart/2005/8/layout/orgChart1"/>
    <dgm:cxn modelId="{80568AE7-5601-4A13-B4CE-0A2D5B584869}" type="presParOf" srcId="{018C48F3-FB8B-4783-A9C8-30152D1281BD}" destId="{036046D2-40E4-4739-8EAB-B25442884A7F}" srcOrd="1" destOrd="0" presId="urn:microsoft.com/office/officeart/2005/8/layout/orgChart1"/>
    <dgm:cxn modelId="{667143BF-07AA-438B-AA2D-627758B9B634}" type="presParOf" srcId="{036046D2-40E4-4739-8EAB-B25442884A7F}" destId="{41131D8E-716E-44AA-BB55-9C1E0E926552}" srcOrd="0" destOrd="0" presId="urn:microsoft.com/office/officeart/2005/8/layout/orgChart1"/>
    <dgm:cxn modelId="{04248DBB-29E9-4D40-9AA0-47A1913307A3}" type="presParOf" srcId="{036046D2-40E4-4739-8EAB-B25442884A7F}" destId="{52802DF0-72B0-4BDC-AFB7-09C75EBEA69C}" srcOrd="1" destOrd="0" presId="urn:microsoft.com/office/officeart/2005/8/layout/orgChart1"/>
    <dgm:cxn modelId="{38150C14-48D5-4127-BF1D-145568742C52}" type="presParOf" srcId="{52802DF0-72B0-4BDC-AFB7-09C75EBEA69C}" destId="{0D5AD99A-2E69-4982-8A10-0197EE9CDA25}" srcOrd="0" destOrd="0" presId="urn:microsoft.com/office/officeart/2005/8/layout/orgChart1"/>
    <dgm:cxn modelId="{02BAD096-63B1-49D8-83AE-9C83FFA60F14}" type="presParOf" srcId="{0D5AD99A-2E69-4982-8A10-0197EE9CDA25}" destId="{41252002-1340-4DD6-BC4D-CB50F70A1721}" srcOrd="0" destOrd="0" presId="urn:microsoft.com/office/officeart/2005/8/layout/orgChart1"/>
    <dgm:cxn modelId="{FB6BA5D9-2D37-4234-9167-E06C71CA68E7}" type="presParOf" srcId="{0D5AD99A-2E69-4982-8A10-0197EE9CDA25}" destId="{3ADF071E-28ED-416A-B3EA-FF5C02211EFE}" srcOrd="1" destOrd="0" presId="urn:microsoft.com/office/officeart/2005/8/layout/orgChart1"/>
    <dgm:cxn modelId="{56CEFCFB-545E-4886-AF83-852675AE5AE4}" type="presParOf" srcId="{52802DF0-72B0-4BDC-AFB7-09C75EBEA69C}" destId="{9FE423F0-B133-4F73-B1F0-295BAC3C3ACF}" srcOrd="1" destOrd="0" presId="urn:microsoft.com/office/officeart/2005/8/layout/orgChart1"/>
    <dgm:cxn modelId="{AF84E020-4D20-43BD-9D22-57D5D5C73A0C}" type="presParOf" srcId="{9FE423F0-B133-4F73-B1F0-295BAC3C3ACF}" destId="{02E0BE8C-A50A-4CA4-A7C5-6ABF46D3D9F0}" srcOrd="0" destOrd="0" presId="urn:microsoft.com/office/officeart/2005/8/layout/orgChart1"/>
    <dgm:cxn modelId="{14955D4C-433B-4B46-A9E8-650C503151D3}" type="presParOf" srcId="{9FE423F0-B133-4F73-B1F0-295BAC3C3ACF}" destId="{5396688D-25F6-49F6-815E-5312FB0172AD}" srcOrd="1" destOrd="0" presId="urn:microsoft.com/office/officeart/2005/8/layout/orgChart1"/>
    <dgm:cxn modelId="{21F6E6B8-7553-4215-8E91-0CD919DF952D}" type="presParOf" srcId="{5396688D-25F6-49F6-815E-5312FB0172AD}" destId="{2CBBE517-ECD0-4605-949E-02EA8003CD5D}" srcOrd="0" destOrd="0" presId="urn:microsoft.com/office/officeart/2005/8/layout/orgChart1"/>
    <dgm:cxn modelId="{731A1051-3C61-40F3-AF72-20803A6D081E}" type="presParOf" srcId="{2CBBE517-ECD0-4605-949E-02EA8003CD5D}" destId="{254DE05F-EDB3-4DA8-8634-E30ACB4CDF64}" srcOrd="0" destOrd="0" presId="urn:microsoft.com/office/officeart/2005/8/layout/orgChart1"/>
    <dgm:cxn modelId="{6A92AC42-AFB0-43BF-A2E5-1D0F2D35A434}" type="presParOf" srcId="{2CBBE517-ECD0-4605-949E-02EA8003CD5D}" destId="{2730BA8C-CFC8-4378-8EAA-8DF0F6AD2B35}" srcOrd="1" destOrd="0" presId="urn:microsoft.com/office/officeart/2005/8/layout/orgChart1"/>
    <dgm:cxn modelId="{BE29E8A9-E65A-428C-86BD-BAF68D98D372}" type="presParOf" srcId="{5396688D-25F6-49F6-815E-5312FB0172AD}" destId="{9A69DBE5-62B9-496D-BE5A-F29B4C74B680}" srcOrd="1" destOrd="0" presId="urn:microsoft.com/office/officeart/2005/8/layout/orgChart1"/>
    <dgm:cxn modelId="{C41EB3AF-C125-48A0-9349-052F9ECB931D}" type="presParOf" srcId="{5396688D-25F6-49F6-815E-5312FB0172AD}" destId="{A5262CE8-46AE-42F7-9EAA-4359F565F10B}" srcOrd="2" destOrd="0" presId="urn:microsoft.com/office/officeart/2005/8/layout/orgChart1"/>
    <dgm:cxn modelId="{8AF628E6-5F41-4055-9279-EBA29729E00D}" type="presParOf" srcId="{52802DF0-72B0-4BDC-AFB7-09C75EBEA69C}" destId="{F3255E8D-5752-4266-90A6-42C9555FB683}" srcOrd="2" destOrd="0" presId="urn:microsoft.com/office/officeart/2005/8/layout/orgChart1"/>
    <dgm:cxn modelId="{41B8416E-1EB9-4525-B436-671303B5B4D4}" type="presParOf" srcId="{018C48F3-FB8B-4783-A9C8-30152D1281BD}" destId="{2752D1CD-CF4A-4F37-A087-AD9964B717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4782AD-653E-4F56-8EAE-09BB93937BE1}">
      <dsp:nvSpPr>
        <dsp:cNvPr id="0" name=""/>
        <dsp:cNvSpPr/>
      </dsp:nvSpPr>
      <dsp:spPr>
        <a:xfrm>
          <a:off x="3939929" y="2784177"/>
          <a:ext cx="2527953" cy="304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256"/>
              </a:lnTo>
              <a:lnTo>
                <a:pt x="2527953" y="152256"/>
              </a:lnTo>
              <a:lnTo>
                <a:pt x="2527953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BD20A-84BF-45A3-B05A-C49BB25163F0}">
      <dsp:nvSpPr>
        <dsp:cNvPr id="0" name=""/>
        <dsp:cNvSpPr/>
      </dsp:nvSpPr>
      <dsp:spPr>
        <a:xfrm>
          <a:off x="3004622" y="3813720"/>
          <a:ext cx="338437" cy="667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7027"/>
              </a:lnTo>
              <a:lnTo>
                <a:pt x="338437" y="667027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06A06-99AA-4FEC-A753-5134A0533426}">
      <dsp:nvSpPr>
        <dsp:cNvPr id="0" name=""/>
        <dsp:cNvSpPr/>
      </dsp:nvSpPr>
      <dsp:spPr>
        <a:xfrm>
          <a:off x="3861401" y="2784177"/>
          <a:ext cx="91440" cy="304512"/>
        </a:xfrm>
        <a:custGeom>
          <a:avLst/>
          <a:gdLst/>
          <a:ahLst/>
          <a:cxnLst/>
          <a:rect l="0" t="0" r="0" b="0"/>
          <a:pathLst>
            <a:path>
              <a:moveTo>
                <a:pt x="78527" y="0"/>
              </a:moveTo>
              <a:lnTo>
                <a:pt x="78527" y="152256"/>
              </a:lnTo>
              <a:lnTo>
                <a:pt x="45720" y="152256"/>
              </a:lnTo>
              <a:lnTo>
                <a:pt x="4572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57E2E-7CEE-48F2-97D8-F07B9757C4CA}">
      <dsp:nvSpPr>
        <dsp:cNvPr id="0" name=""/>
        <dsp:cNvSpPr/>
      </dsp:nvSpPr>
      <dsp:spPr>
        <a:xfrm>
          <a:off x="1379167" y="2784177"/>
          <a:ext cx="2560761" cy="304512"/>
        </a:xfrm>
        <a:custGeom>
          <a:avLst/>
          <a:gdLst/>
          <a:ahLst/>
          <a:cxnLst/>
          <a:rect l="0" t="0" r="0" b="0"/>
          <a:pathLst>
            <a:path>
              <a:moveTo>
                <a:pt x="2560761" y="0"/>
              </a:moveTo>
              <a:lnTo>
                <a:pt x="2560761" y="152256"/>
              </a:lnTo>
              <a:lnTo>
                <a:pt x="0" y="152256"/>
              </a:lnTo>
              <a:lnTo>
                <a:pt x="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3894209" y="1754635"/>
          <a:ext cx="91440" cy="304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217BEB-9392-4414-9F98-30C01A890325}">
      <dsp:nvSpPr>
        <dsp:cNvPr id="0" name=""/>
        <dsp:cNvSpPr/>
      </dsp:nvSpPr>
      <dsp:spPr>
        <a:xfrm>
          <a:off x="3894209" y="725093"/>
          <a:ext cx="91440" cy="304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51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2619889" y="63"/>
          <a:ext cx="264007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19889" y="63"/>
        <a:ext cx="2640079" cy="725029"/>
      </dsp:txXfrm>
    </dsp:sp>
    <dsp:sp modelId="{C8759D97-2E84-4871-BD11-209FFB0A0085}">
      <dsp:nvSpPr>
        <dsp:cNvPr id="0" name=""/>
        <dsp:cNvSpPr/>
      </dsp:nvSpPr>
      <dsp:spPr>
        <a:xfrm>
          <a:off x="2619889" y="1029605"/>
          <a:ext cx="264007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AbstractCollection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19889" y="1029605"/>
        <a:ext cx="2640079" cy="725029"/>
      </dsp:txXfrm>
    </dsp:sp>
    <dsp:sp modelId="{3CB3F204-1D89-4DDA-8342-95DD02CDEDE1}">
      <dsp:nvSpPr>
        <dsp:cNvPr id="0" name=""/>
        <dsp:cNvSpPr/>
      </dsp:nvSpPr>
      <dsp:spPr>
        <a:xfrm>
          <a:off x="2619889" y="2059148"/>
          <a:ext cx="264007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619889" y="2059148"/>
        <a:ext cx="2640079" cy="725029"/>
      </dsp:txXfrm>
    </dsp:sp>
    <dsp:sp modelId="{A8E0F474-47D5-4739-B415-589A09AA455A}">
      <dsp:nvSpPr>
        <dsp:cNvPr id="0" name=""/>
        <dsp:cNvSpPr/>
      </dsp:nvSpPr>
      <dsp:spPr>
        <a:xfrm>
          <a:off x="283850" y="3088690"/>
          <a:ext cx="2190633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83850" y="3088690"/>
        <a:ext cx="2190633" cy="725029"/>
      </dsp:txXfrm>
    </dsp:sp>
    <dsp:sp modelId="{6481AF45-9BC0-4328-9A5C-B96EE95E96CC}">
      <dsp:nvSpPr>
        <dsp:cNvPr id="0" name=""/>
        <dsp:cNvSpPr/>
      </dsp:nvSpPr>
      <dsp:spPr>
        <a:xfrm>
          <a:off x="2778997" y="3088690"/>
          <a:ext cx="225624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2778997" y="3088690"/>
        <a:ext cx="2256249" cy="725029"/>
      </dsp:txXfrm>
    </dsp:sp>
    <dsp:sp modelId="{5FD76BEC-06A1-4BE1-8FF0-6660CF3F6C24}">
      <dsp:nvSpPr>
        <dsp:cNvPr id="0" name=""/>
        <dsp:cNvSpPr/>
      </dsp:nvSpPr>
      <dsp:spPr>
        <a:xfrm>
          <a:off x="3343059" y="4118232"/>
          <a:ext cx="225624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343059" y="4118232"/>
        <a:ext cx="2256249" cy="725029"/>
      </dsp:txXfrm>
    </dsp:sp>
    <dsp:sp modelId="{D4AE9863-015A-414A-A4D0-653FFC354B3D}">
      <dsp:nvSpPr>
        <dsp:cNvPr id="0" name=""/>
        <dsp:cNvSpPr/>
      </dsp:nvSpPr>
      <dsp:spPr>
        <a:xfrm>
          <a:off x="5339758" y="3088690"/>
          <a:ext cx="2256249" cy="7250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339758" y="3088690"/>
        <a:ext cx="2256249" cy="725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0BE8C-A50A-4CA4-A7C5-6ABF46D3D9F0}">
      <dsp:nvSpPr>
        <dsp:cNvPr id="0" name=""/>
        <dsp:cNvSpPr/>
      </dsp:nvSpPr>
      <dsp:spPr>
        <a:xfrm>
          <a:off x="954304" y="3247423"/>
          <a:ext cx="264958" cy="567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7392"/>
              </a:lnTo>
              <a:lnTo>
                <a:pt x="264958" y="567392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31D8E-716E-44AA-BB55-9C1E0E926552}">
      <dsp:nvSpPr>
        <dsp:cNvPr id="0" name=""/>
        <dsp:cNvSpPr/>
      </dsp:nvSpPr>
      <dsp:spPr>
        <a:xfrm>
          <a:off x="1615140" y="2371666"/>
          <a:ext cx="91440" cy="259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5DA72A-CEB5-4EE0-9773-45973C5609F0}">
      <dsp:nvSpPr>
        <dsp:cNvPr id="0" name=""/>
        <dsp:cNvSpPr/>
      </dsp:nvSpPr>
      <dsp:spPr>
        <a:xfrm>
          <a:off x="1615140" y="1495909"/>
          <a:ext cx="91440" cy="259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CB530F-BF4C-4657-A5B8-3493CE85B4FF}">
      <dsp:nvSpPr>
        <dsp:cNvPr id="0" name=""/>
        <dsp:cNvSpPr/>
      </dsp:nvSpPr>
      <dsp:spPr>
        <a:xfrm>
          <a:off x="1615140" y="620152"/>
          <a:ext cx="91440" cy="25902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9026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777665" y="3421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Iterable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3421"/>
        <a:ext cx="1766389" cy="616730"/>
      </dsp:txXfrm>
    </dsp:sp>
    <dsp:sp modelId="{6BAD2AEA-10FA-4C48-92B3-2176925B8596}">
      <dsp:nvSpPr>
        <dsp:cNvPr id="0" name=""/>
        <dsp:cNvSpPr/>
      </dsp:nvSpPr>
      <dsp:spPr>
        <a:xfrm>
          <a:off x="777665" y="879179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Collection&lt;E&gt;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879179"/>
        <a:ext cx="1766389" cy="616730"/>
      </dsp:txXfrm>
    </dsp:sp>
    <dsp:sp modelId="{2D3B7790-CB9C-43AF-A2CB-BCC6DFDD4A32}">
      <dsp:nvSpPr>
        <dsp:cNvPr id="0" name=""/>
        <dsp:cNvSpPr/>
      </dsp:nvSpPr>
      <dsp:spPr>
        <a:xfrm>
          <a:off x="777665" y="1754936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Set&lt;E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1754936"/>
        <a:ext cx="1766389" cy="616730"/>
      </dsp:txXfrm>
    </dsp:sp>
    <dsp:sp modelId="{41252002-1340-4DD6-BC4D-CB50F70A1721}">
      <dsp:nvSpPr>
        <dsp:cNvPr id="0" name=""/>
        <dsp:cNvSpPr/>
      </dsp:nvSpPr>
      <dsp:spPr>
        <a:xfrm>
          <a:off x="777665" y="2630693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777665" y="2630693"/>
        <a:ext cx="1766389" cy="616730"/>
      </dsp:txXfrm>
    </dsp:sp>
    <dsp:sp modelId="{254DE05F-EDB3-4DA8-8634-E30ACB4CDF64}">
      <dsp:nvSpPr>
        <dsp:cNvPr id="0" name=""/>
        <dsp:cNvSpPr/>
      </dsp:nvSpPr>
      <dsp:spPr>
        <a:xfrm>
          <a:off x="1219263" y="3506450"/>
          <a:ext cx="1766389" cy="616730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NavigableSet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219263" y="3506450"/>
        <a:ext cx="1766389" cy="6167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B415B-3D60-4189-8D8B-58E4EA76F1B6}">
      <dsp:nvSpPr>
        <dsp:cNvPr id="0" name=""/>
        <dsp:cNvSpPr/>
      </dsp:nvSpPr>
      <dsp:spPr>
        <a:xfrm>
          <a:off x="7454538" y="1769312"/>
          <a:ext cx="2463605" cy="2168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51324"/>
              </a:lnTo>
              <a:lnTo>
                <a:pt x="2463605" y="2051324"/>
              </a:lnTo>
              <a:lnTo>
                <a:pt x="2463605" y="2168594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009F7-5AE7-4D28-A22C-7CB1694A7672}">
      <dsp:nvSpPr>
        <dsp:cNvPr id="0" name=""/>
        <dsp:cNvSpPr/>
      </dsp:nvSpPr>
      <dsp:spPr>
        <a:xfrm>
          <a:off x="7307236" y="1769312"/>
          <a:ext cx="147302" cy="2168409"/>
        </a:xfrm>
        <a:custGeom>
          <a:avLst/>
          <a:gdLst/>
          <a:ahLst/>
          <a:cxnLst/>
          <a:rect l="0" t="0" r="0" b="0"/>
          <a:pathLst>
            <a:path>
              <a:moveTo>
                <a:pt x="147302" y="0"/>
              </a:moveTo>
              <a:lnTo>
                <a:pt x="147302" y="2051139"/>
              </a:lnTo>
              <a:lnTo>
                <a:pt x="0" y="2051139"/>
              </a:lnTo>
              <a:lnTo>
                <a:pt x="0" y="216840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4782AD-653E-4F56-8EAE-09BB93937BE1}">
      <dsp:nvSpPr>
        <dsp:cNvPr id="0" name=""/>
        <dsp:cNvSpPr/>
      </dsp:nvSpPr>
      <dsp:spPr>
        <a:xfrm>
          <a:off x="7454538" y="1769312"/>
          <a:ext cx="1551184" cy="731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712"/>
              </a:lnTo>
              <a:lnTo>
                <a:pt x="1551184" y="614712"/>
              </a:lnTo>
              <a:lnTo>
                <a:pt x="1551184" y="73198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0BD20A-84BF-45A3-B05A-C49BB25163F0}">
      <dsp:nvSpPr>
        <dsp:cNvPr id="0" name=""/>
        <dsp:cNvSpPr/>
      </dsp:nvSpPr>
      <dsp:spPr>
        <a:xfrm>
          <a:off x="5689931" y="3068144"/>
          <a:ext cx="127471" cy="494901"/>
        </a:xfrm>
        <a:custGeom>
          <a:avLst/>
          <a:gdLst/>
          <a:ahLst/>
          <a:cxnLst/>
          <a:rect l="0" t="0" r="0" b="0"/>
          <a:pathLst>
            <a:path>
              <a:moveTo>
                <a:pt x="127471" y="0"/>
              </a:moveTo>
              <a:lnTo>
                <a:pt x="127471" y="494901"/>
              </a:lnTo>
              <a:lnTo>
                <a:pt x="0" y="49490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506A06-99AA-4FEC-A753-5134A0533426}">
      <dsp:nvSpPr>
        <dsp:cNvPr id="0" name=""/>
        <dsp:cNvSpPr/>
      </dsp:nvSpPr>
      <dsp:spPr>
        <a:xfrm>
          <a:off x="6512520" y="1769312"/>
          <a:ext cx="942017" cy="740403"/>
        </a:xfrm>
        <a:custGeom>
          <a:avLst/>
          <a:gdLst/>
          <a:ahLst/>
          <a:cxnLst/>
          <a:rect l="0" t="0" r="0" b="0"/>
          <a:pathLst>
            <a:path>
              <a:moveTo>
                <a:pt x="942017" y="0"/>
              </a:moveTo>
              <a:lnTo>
                <a:pt x="942017" y="623133"/>
              </a:lnTo>
              <a:lnTo>
                <a:pt x="0" y="623133"/>
              </a:lnTo>
              <a:lnTo>
                <a:pt x="0" y="740403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657E2E-7CEE-48F2-97D8-F07B9757C4CA}">
      <dsp:nvSpPr>
        <dsp:cNvPr id="0" name=""/>
        <dsp:cNvSpPr/>
      </dsp:nvSpPr>
      <dsp:spPr>
        <a:xfrm>
          <a:off x="4537544" y="1769312"/>
          <a:ext cx="2916993" cy="731981"/>
        </a:xfrm>
        <a:custGeom>
          <a:avLst/>
          <a:gdLst/>
          <a:ahLst/>
          <a:cxnLst/>
          <a:rect l="0" t="0" r="0" b="0"/>
          <a:pathLst>
            <a:path>
              <a:moveTo>
                <a:pt x="2916993" y="0"/>
              </a:moveTo>
              <a:lnTo>
                <a:pt x="2916993" y="614712"/>
              </a:lnTo>
              <a:lnTo>
                <a:pt x="0" y="614712"/>
              </a:lnTo>
              <a:lnTo>
                <a:pt x="0" y="731981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EF96A-8182-4A82-8F03-F24157429096}">
      <dsp:nvSpPr>
        <dsp:cNvPr id="0" name=""/>
        <dsp:cNvSpPr/>
      </dsp:nvSpPr>
      <dsp:spPr>
        <a:xfrm>
          <a:off x="7408818" y="748685"/>
          <a:ext cx="91440" cy="4621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2199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4C62B-DD07-436E-B643-98B8B8B75AB5}">
      <dsp:nvSpPr>
        <dsp:cNvPr id="0" name=""/>
        <dsp:cNvSpPr/>
      </dsp:nvSpPr>
      <dsp:spPr>
        <a:xfrm>
          <a:off x="6284749" y="190256"/>
          <a:ext cx="2339579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Object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284749" y="190256"/>
        <a:ext cx="2339579" cy="558428"/>
      </dsp:txXfrm>
    </dsp:sp>
    <dsp:sp modelId="{3CB3F204-1D89-4DDA-8342-95DD02CDEDE1}">
      <dsp:nvSpPr>
        <dsp:cNvPr id="0" name=""/>
        <dsp:cNvSpPr/>
      </dsp:nvSpPr>
      <dsp:spPr>
        <a:xfrm>
          <a:off x="6284749" y="1210884"/>
          <a:ext cx="2339579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AbstractMap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284749" y="1210884"/>
        <a:ext cx="2339579" cy="558428"/>
      </dsp:txXfrm>
    </dsp:sp>
    <dsp:sp modelId="{A8E0F474-47D5-4739-B415-589A09AA455A}">
      <dsp:nvSpPr>
        <dsp:cNvPr id="0" name=""/>
        <dsp:cNvSpPr/>
      </dsp:nvSpPr>
      <dsp:spPr>
        <a:xfrm>
          <a:off x="3693916" y="2501294"/>
          <a:ext cx="1687256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EnumMap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693916" y="2501294"/>
        <a:ext cx="1687256" cy="558428"/>
      </dsp:txXfrm>
    </dsp:sp>
    <dsp:sp modelId="{6481AF45-9BC0-4328-9A5C-B96EE95E96CC}">
      <dsp:nvSpPr>
        <dsp:cNvPr id="0" name=""/>
        <dsp:cNvSpPr/>
      </dsp:nvSpPr>
      <dsp:spPr>
        <a:xfrm>
          <a:off x="5643623" y="2509715"/>
          <a:ext cx="1737794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643623" y="2509715"/>
        <a:ext cx="1737794" cy="558428"/>
      </dsp:txXfrm>
    </dsp:sp>
    <dsp:sp modelId="{5FD76BEC-06A1-4BE1-8FF0-6660CF3F6C24}">
      <dsp:nvSpPr>
        <dsp:cNvPr id="0" name=""/>
        <dsp:cNvSpPr/>
      </dsp:nvSpPr>
      <dsp:spPr>
        <a:xfrm>
          <a:off x="3181729" y="3283831"/>
          <a:ext cx="2508202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LinkedHashMap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3181729" y="3283831"/>
        <a:ext cx="2508202" cy="558428"/>
      </dsp:txXfrm>
    </dsp:sp>
    <dsp:sp modelId="{D4AE9863-015A-414A-A4D0-653FFC354B3D}">
      <dsp:nvSpPr>
        <dsp:cNvPr id="0" name=""/>
        <dsp:cNvSpPr/>
      </dsp:nvSpPr>
      <dsp:spPr>
        <a:xfrm>
          <a:off x="8136826" y="2501294"/>
          <a:ext cx="1737794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TreeMap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8136826" y="2501294"/>
        <a:ext cx="1737794" cy="558428"/>
      </dsp:txXfrm>
    </dsp:sp>
    <dsp:sp modelId="{FCE96C28-3C39-4859-B60D-EF8F8A0420CC}">
      <dsp:nvSpPr>
        <dsp:cNvPr id="0" name=""/>
        <dsp:cNvSpPr/>
      </dsp:nvSpPr>
      <dsp:spPr>
        <a:xfrm>
          <a:off x="5909111" y="3937722"/>
          <a:ext cx="2796250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IdentityHashMap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5909111" y="3937722"/>
        <a:ext cx="2796250" cy="558428"/>
      </dsp:txXfrm>
    </dsp:sp>
    <dsp:sp modelId="{38B777BA-C1D9-40C8-ABA1-E8FBF562902D}">
      <dsp:nvSpPr>
        <dsp:cNvPr id="0" name=""/>
        <dsp:cNvSpPr/>
      </dsp:nvSpPr>
      <dsp:spPr>
        <a:xfrm>
          <a:off x="8885577" y="3937906"/>
          <a:ext cx="2065134" cy="55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WeakHashMap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8885577" y="3937906"/>
        <a:ext cx="2065134" cy="558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E0BE8C-A50A-4CA4-A7C5-6ABF46D3D9F0}">
      <dsp:nvSpPr>
        <dsp:cNvPr id="0" name=""/>
        <dsp:cNvSpPr/>
      </dsp:nvSpPr>
      <dsp:spPr>
        <a:xfrm>
          <a:off x="246150" y="2431438"/>
          <a:ext cx="368314" cy="6766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6633"/>
              </a:lnTo>
              <a:lnTo>
                <a:pt x="368314" y="676633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131D8E-716E-44AA-BB55-9C1E0E926552}">
      <dsp:nvSpPr>
        <dsp:cNvPr id="0" name=""/>
        <dsp:cNvSpPr/>
      </dsp:nvSpPr>
      <dsp:spPr>
        <a:xfrm>
          <a:off x="1177736" y="1574114"/>
          <a:ext cx="91440" cy="3722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201"/>
              </a:lnTo>
            </a:path>
          </a:pathLst>
        </a:custGeom>
        <a:noFill/>
        <a:ln w="38100" cap="flat" cmpd="sng" algn="ctr">
          <a:solidFill>
            <a:schemeClr val="accent2"/>
          </a:solidFill>
          <a:prstDash val="solid"/>
          <a:headEnd type="triangle" w="med" len="med"/>
          <a:tailEnd type="non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C14CD5-F6B2-4FB0-91F8-7AA8440A7BD6}">
      <dsp:nvSpPr>
        <dsp:cNvPr id="0" name=""/>
        <dsp:cNvSpPr/>
      </dsp:nvSpPr>
      <dsp:spPr>
        <a:xfrm>
          <a:off x="1824" y="1088992"/>
          <a:ext cx="2443262" cy="48512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Map&lt;K,V&gt;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824" y="1088992"/>
        <a:ext cx="2443262" cy="485122"/>
      </dsp:txXfrm>
    </dsp:sp>
    <dsp:sp modelId="{41252002-1340-4DD6-BC4D-CB50F70A1721}">
      <dsp:nvSpPr>
        <dsp:cNvPr id="0" name=""/>
        <dsp:cNvSpPr/>
      </dsp:nvSpPr>
      <dsp:spPr>
        <a:xfrm>
          <a:off x="1824" y="1946316"/>
          <a:ext cx="2443262" cy="48512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SortedMap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1824" y="1946316"/>
        <a:ext cx="2443262" cy="485122"/>
      </dsp:txXfrm>
    </dsp:sp>
    <dsp:sp modelId="{254DE05F-EDB3-4DA8-8634-E30ACB4CDF64}">
      <dsp:nvSpPr>
        <dsp:cNvPr id="0" name=""/>
        <dsp:cNvSpPr/>
      </dsp:nvSpPr>
      <dsp:spPr>
        <a:xfrm>
          <a:off x="614465" y="2865511"/>
          <a:ext cx="2443262" cy="485122"/>
        </a:xfrm>
        <a:prstGeom prst="rect">
          <a:avLst/>
        </a:prstGeom>
        <a:solidFill>
          <a:schemeClr val="accent2"/>
        </a:solidFill>
        <a:ln w="381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err="1" smtClean="0">
              <a:latin typeface="Courier New" panose="02070309020205020404" pitchFamily="49" charset="0"/>
              <a:cs typeface="Courier New" panose="02070309020205020404" pitchFamily="49" charset="0"/>
            </a:rPr>
            <a:t>NavigableMap</a:t>
          </a:r>
          <a:r>
            <a:rPr lang="en-US" sz="1500" kern="1200" dirty="0" smtClean="0">
              <a:latin typeface="Courier New" panose="02070309020205020404" pitchFamily="49" charset="0"/>
              <a:cs typeface="Courier New" panose="02070309020205020404" pitchFamily="49" charset="0"/>
            </a:rPr>
            <a:t>&lt;E&gt;</a:t>
          </a:r>
          <a:endParaRPr lang="en-US" sz="1500" kern="1200" dirty="0"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614465" y="2865511"/>
        <a:ext cx="2443262" cy="485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84750-3B36-4A20-B2AE-EC4E53A62273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45CB4A-9C59-44B7-9054-1BA6252E1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91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EnumSet</a:t>
            </a:r>
            <a:r>
              <a:rPr lang="en-US" dirty="0" smtClean="0"/>
              <a:t> does not implement set!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CB4A-9C59-44B7-9054-1BA6252E19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0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EnumSet</a:t>
            </a:r>
            <a:r>
              <a:rPr lang="en-US" dirty="0" smtClean="0"/>
              <a:t> does not implement set!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45CB4A-9C59-44B7-9054-1BA6252E19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29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2014 Goodrich, Tamassia, Goldwasser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Priority Queues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tackoverflow.com/a/113600/137312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</a:t>
            </a:r>
            <a:r>
              <a:rPr lang="en-US" dirty="0" smtClean="0"/>
              <a:t>Sets and Maps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43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classes (Sets)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460851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- Specialized set for enumerated types. Implemented as bit-vector.</a:t>
            </a: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Set implemented with chained hash table – no guaranteed iteration order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LinkedHashSet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Same, but with guaranteed iteration order. No complexity overhead</a:t>
            </a:r>
          </a:p>
          <a:p>
            <a:pPr lvl="1"/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b="1" i="1" dirty="0" smtClean="0"/>
              <a:t> should override both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i="1" dirty="0" smtClean="0"/>
              <a:t>and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! Default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1" dirty="0" smtClean="0"/>
              <a:t> hashes memory address of object (typically, not always) and default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 compares memory address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&lt;E&gt; </a:t>
            </a:r>
            <a:r>
              <a:rPr lang="en-US" dirty="0" smtClean="0"/>
              <a:t>- Set </a:t>
            </a:r>
            <a:r>
              <a:rPr lang="en-US" dirty="0" err="1" smtClean="0"/>
              <a:t>implemeneted</a:t>
            </a:r>
            <a:r>
              <a:rPr lang="en-US" dirty="0" smtClean="0"/>
              <a:t> with red-black tree. Needs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Comparator&lt;E&gt;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 </a:t>
            </a:r>
            <a:r>
              <a:rPr lang="en-US" dirty="0" smtClean="0"/>
              <a:t>should implement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Comparable&lt;E&gt;</a:t>
            </a:r>
          </a:p>
          <a:p>
            <a:r>
              <a:rPr lang="en-US" dirty="0" smtClean="0"/>
              <a:t>There are no multisets in the Java library. Some external libraries have them.</a:t>
            </a:r>
            <a:endParaRPr lang="en-US" dirty="0" smtClean="0"/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3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112947699"/>
              </p:ext>
            </p:extLst>
          </p:nvPr>
        </p:nvGraphicFramePr>
        <p:xfrm>
          <a:off x="3706399" y="1626015"/>
          <a:ext cx="7879859" cy="48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195829265"/>
              </p:ext>
            </p:extLst>
          </p:nvPr>
        </p:nvGraphicFramePr>
        <p:xfrm>
          <a:off x="860118" y="586170"/>
          <a:ext cx="3763319" cy="4126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>
            <a:off x="3449257" y="1767069"/>
            <a:ext cx="2823992" cy="1603944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/>
          <p:nvPr/>
        </p:nvCxnSpPr>
        <p:spPr>
          <a:xfrm rot="10800000">
            <a:off x="3449258" y="2649471"/>
            <a:ext cx="2870293" cy="1744060"/>
          </a:xfrm>
          <a:prstGeom prst="bentConnector3">
            <a:avLst>
              <a:gd name="adj1" fmla="val 50403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  <p:cxnSp>
        <p:nvCxnSpPr>
          <p:cNvPr id="10" name="Elbow Connector 9"/>
          <p:cNvCxnSpPr/>
          <p:nvPr/>
        </p:nvCxnSpPr>
        <p:spPr>
          <a:xfrm rot="10800000">
            <a:off x="3449258" y="2649471"/>
            <a:ext cx="3081141" cy="2792512"/>
          </a:xfrm>
          <a:prstGeom prst="bentConnector3">
            <a:avLst>
              <a:gd name="adj1" fmla="val 21825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0800000">
            <a:off x="5868365" y="5456980"/>
            <a:ext cx="1169044" cy="1012363"/>
          </a:xfrm>
          <a:prstGeom prst="bentConnector3">
            <a:avLst>
              <a:gd name="adj1" fmla="val 100495"/>
            </a:avLst>
          </a:prstGeom>
          <a:ln w="38100">
            <a:solidFill>
              <a:schemeClr val="accent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 rot="10800000">
            <a:off x="3889094" y="4408529"/>
            <a:ext cx="5189052" cy="1033457"/>
          </a:xfrm>
          <a:prstGeom prst="bentConnector3">
            <a:avLst>
              <a:gd name="adj1" fmla="val 4273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533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</a:t>
            </a:r>
            <a:r>
              <a:rPr lang="en-US" dirty="0" smtClean="0"/>
              <a:t>Set&lt;E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551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sumOfUnique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(Integer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numbers)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sum +=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076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Overriding </a:t>
            </a:r>
            <a:r>
              <a:rPr lang="en-US" dirty="0" err="1" smtClean="0"/>
              <a:t>hascode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502042"/>
          </a:xfrm>
        </p:spPr>
        <p:txBody>
          <a:bodyPr>
            <a:normAutofit fontScale="85000" lnSpcReduction="20000"/>
          </a:bodyPr>
          <a:lstStyle/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id;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//unique!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List&lt;Courses&gt;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courses;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…stuff…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&amp;&amp;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Student)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id.equals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obj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).id);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id.hashCode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688975" indent="-688975"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78455" y="2097088"/>
            <a:ext cx="3782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Really great </a:t>
            </a:r>
            <a:r>
              <a:rPr lang="en-US" dirty="0" err="1" smtClean="0">
                <a:hlinkClick r:id="rId2"/>
              </a:rPr>
              <a:t>stackoverflow</a:t>
            </a:r>
            <a:r>
              <a:rPr lang="en-US" dirty="0" smtClean="0">
                <a:hlinkClick r:id="rId2"/>
              </a:rPr>
              <a:t> answer about creating hash codes.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35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classes (Maps)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460851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EnumMap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- Specialized set for enumerated types. Implemented as bit-vector.</a:t>
            </a: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/>
              <a:t>- Set implemented with chained hash table – no guaranteed iteration order</a:t>
            </a:r>
          </a:p>
          <a:p>
            <a:pPr lvl="1"/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/>
              <a:t>- Same, but with guaranteed iteration order. No complexity overhead</a:t>
            </a:r>
          </a:p>
          <a:p>
            <a:pPr lvl="1"/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i="1" dirty="0" smtClean="0"/>
              <a:t> should override both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b="1" i="1" dirty="0" smtClean="0"/>
              <a:t>and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! Default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1" i="1" dirty="0" smtClean="0"/>
              <a:t> hashes memory address of object (typically, not always) and default </a:t>
            </a:r>
            <a:r>
              <a:rPr lang="en-US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b="1" i="1" dirty="0" smtClean="0"/>
              <a:t> compares memory address</a:t>
            </a:r>
            <a:endParaRPr lang="en-US" b="1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460851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/>
              <a:t>- Set </a:t>
            </a:r>
            <a:r>
              <a:rPr lang="en-US" dirty="0" err="1" smtClean="0"/>
              <a:t>implemeneted</a:t>
            </a:r>
            <a:r>
              <a:rPr lang="en-US" dirty="0" smtClean="0"/>
              <a:t> with red-black tree. Needs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Comparator&lt;K&gt; </a:t>
            </a:r>
            <a:r>
              <a:rPr lang="en-US" dirty="0" smtClean="0"/>
              <a:t>or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K </a:t>
            </a:r>
            <a:r>
              <a:rPr lang="en-US" dirty="0" smtClean="0"/>
              <a:t>should implement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Comparable&lt;K&gt;</a:t>
            </a: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IdentityHashMap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>
                <a:cs typeface="Courier New" panose="02070309020205020404" pitchFamily="49" charset="0"/>
              </a:rPr>
              <a:t>- hash map specifically for objects that use reference equality instead of object equality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WeakHashMap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&lt;K,V&gt; </a:t>
            </a:r>
            <a:r>
              <a:rPr lang="en-US" dirty="0" smtClean="0">
                <a:cs typeface="Courier New" panose="02070309020205020404" pitchFamily="49" charset="0"/>
              </a:rPr>
              <a:t>- Like a hash map, but does not prevent garbage collector from removing keys </a:t>
            </a:r>
          </a:p>
          <a:p>
            <a:r>
              <a:rPr lang="en-US" dirty="0" smtClean="0"/>
              <a:t>There are no multisets in the Java library. Can fake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Map&lt;K, List&lt;V&gt;&gt;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To find how to use them, go to the Java API!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833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0650745"/>
              </p:ext>
            </p:extLst>
          </p:nvPr>
        </p:nvGraphicFramePr>
        <p:xfrm>
          <a:off x="629621" y="1287815"/>
          <a:ext cx="10973656" cy="48433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1282204472"/>
              </p:ext>
            </p:extLst>
          </p:nvPr>
        </p:nvGraphicFramePr>
        <p:xfrm>
          <a:off x="831366" y="122390"/>
          <a:ext cx="3057728" cy="4377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2" name="Elbow Connector 11"/>
          <p:cNvCxnSpPr/>
          <p:nvPr/>
        </p:nvCxnSpPr>
        <p:spPr>
          <a:xfrm rot="10800000">
            <a:off x="3291167" y="1478071"/>
            <a:ext cx="3623201" cy="1578280"/>
          </a:xfrm>
          <a:prstGeom prst="bentConnector3">
            <a:avLst/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958648" y="395416"/>
            <a:ext cx="1853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</a:rPr>
              <a:t>Interfaces</a:t>
            </a: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Classes</a:t>
            </a:r>
          </a:p>
        </p:txBody>
      </p:sp>
      <p:cxnSp>
        <p:nvCxnSpPr>
          <p:cNvPr id="27" name="Elbow Connector 26"/>
          <p:cNvCxnSpPr/>
          <p:nvPr/>
        </p:nvCxnSpPr>
        <p:spPr>
          <a:xfrm rot="10800000">
            <a:off x="3889095" y="3244242"/>
            <a:ext cx="4866605" cy="1083756"/>
          </a:xfrm>
          <a:prstGeom prst="bentConnector3">
            <a:avLst>
              <a:gd name="adj1" fmla="val 4442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>
          <a:xfrm rot="16200000" flipV="1">
            <a:off x="2772927" y="1996312"/>
            <a:ext cx="4296429" cy="3259947"/>
          </a:xfrm>
          <a:prstGeom prst="bentConnector3">
            <a:avLst>
              <a:gd name="adj1" fmla="val 99854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rot="10800000">
            <a:off x="6550641" y="4781024"/>
            <a:ext cx="2940925" cy="993477"/>
          </a:xfrm>
          <a:prstGeom prst="bentConnector3">
            <a:avLst>
              <a:gd name="adj1" fmla="val 2297"/>
            </a:avLst>
          </a:prstGeom>
          <a:ln w="38100">
            <a:solidFill>
              <a:schemeClr val="accent3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/>
          <p:nvPr/>
        </p:nvCxnSpPr>
        <p:spPr>
          <a:xfrm rot="10800000">
            <a:off x="3291167" y="1478068"/>
            <a:ext cx="3031232" cy="2849932"/>
          </a:xfrm>
          <a:prstGeom prst="bentConnector3">
            <a:avLst>
              <a:gd name="adj1" fmla="val 7024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/>
          <p:nvPr/>
        </p:nvCxnSpPr>
        <p:spPr>
          <a:xfrm rot="16200000" flipV="1">
            <a:off x="1723862" y="3045371"/>
            <a:ext cx="3640710" cy="506104"/>
          </a:xfrm>
          <a:prstGeom prst="bentConnector3">
            <a:avLst>
              <a:gd name="adj1" fmla="val 99888"/>
            </a:avLst>
          </a:prstGeom>
          <a:ln w="38100">
            <a:solidFill>
              <a:schemeClr val="accent3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911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using </a:t>
            </a:r>
            <a:r>
              <a:rPr lang="en-US" dirty="0" smtClean="0"/>
              <a:t>Map&lt;K,V&gt;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3551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Scanner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“numbers.txt”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Integer,String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 = </a:t>
            </a: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s.hasNextInt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numbers.put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(),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s.next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…elsewhere…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.out.println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umbers.get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(5)); </a:t>
            </a:r>
            <a:r>
              <a:rPr lang="en-US" dirty="0" smtClean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//get a value</a:t>
            </a:r>
            <a:endParaRPr lang="en-US" dirty="0">
              <a:solidFill>
                <a:schemeClr val="accent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7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608513"/>
          </a:xfrm>
        </p:spPr>
        <p:txBody>
          <a:bodyPr>
            <a:normAutofit/>
          </a:bodyPr>
          <a:lstStyle/>
          <a:p>
            <a:r>
              <a:rPr lang="en-US" dirty="0"/>
              <a:t>Design a barcode scanner for a super market: Given the barcodes of the items in your shopping list, look up in the inventory database for its availability and if available print the quantity.</a:t>
            </a:r>
          </a:p>
          <a:p>
            <a:r>
              <a:rPr lang="en-US" dirty="0"/>
              <a:t>What will be the underlying container?</a:t>
            </a:r>
          </a:p>
          <a:p>
            <a:r>
              <a:rPr lang="en-US" dirty="0"/>
              <a:t>Read the inventory data (item barcode, quantity, per item cost) from the file given in the </a:t>
            </a:r>
            <a:r>
              <a:rPr lang="en-US" dirty="0" smtClean="0"/>
              <a:t>website.</a:t>
            </a:r>
            <a:endParaRPr lang="en-US" dirty="0"/>
          </a:p>
          <a:p>
            <a:r>
              <a:rPr lang="en-US" dirty="0"/>
              <a:t>Bonus: Prepare the receipt (total cost) for the shopping list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You may format a shopping list any way you want. Be sure to handle the case where the item does not exist!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42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SCE 221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1838</TotalTime>
  <Words>612</Words>
  <Application>Microsoft Office PowerPoint</Application>
  <PresentationFormat>Widescreen</PresentationFormat>
  <Paragraphs>88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Trebuchet MS</vt:lpstr>
      <vt:lpstr>Tw Cen MT</vt:lpstr>
      <vt:lpstr>Circuit</vt:lpstr>
      <vt:lpstr>Java Sets and Maps</vt:lpstr>
      <vt:lpstr>Summary of classes (Sets)</vt:lpstr>
      <vt:lpstr>PowerPoint Presentation</vt:lpstr>
      <vt:lpstr>Example of using Set&lt;E&gt;</vt:lpstr>
      <vt:lpstr>Example of Overriding hascode()</vt:lpstr>
      <vt:lpstr>Summary of classes (Maps)</vt:lpstr>
      <vt:lpstr>PowerPoint Presentation</vt:lpstr>
      <vt:lpstr>Example of using Map&lt;K,V&gt;</vt:lpstr>
      <vt:lpstr>Problem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CSCE 221 - Lab</dc:title>
  <dc:creator>Jory Denny</dc:creator>
  <cp:lastModifiedBy>Jory Denny</cp:lastModifiedBy>
  <cp:revision>202</cp:revision>
  <dcterms:created xsi:type="dcterms:W3CDTF">2015-08-27T15:17:35Z</dcterms:created>
  <dcterms:modified xsi:type="dcterms:W3CDTF">2017-03-10T15:42:00Z</dcterms:modified>
</cp:coreProperties>
</file>