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74" r:id="rId3"/>
    <p:sldId id="275" r:id="rId4"/>
    <p:sldId id="276" r:id="rId5"/>
    <p:sldId id="277" r:id="rId6"/>
    <p:sldId id="286" r:id="rId7"/>
    <p:sldId id="287" r:id="rId8"/>
    <p:sldId id="284" r:id="rId9"/>
    <p:sldId id="278" r:id="rId10"/>
    <p:sldId id="313" r:id="rId11"/>
    <p:sldId id="285" r:id="rId12"/>
    <p:sldId id="280" r:id="rId13"/>
    <p:sldId id="288" r:id="rId14"/>
    <p:sldId id="279" r:id="rId15"/>
    <p:sldId id="281" r:id="rId16"/>
    <p:sldId id="257" r:id="rId17"/>
    <p:sldId id="314" r:id="rId18"/>
    <p:sldId id="315" r:id="rId19"/>
    <p:sldId id="283" r:id="rId20"/>
    <p:sldId id="289" r:id="rId21"/>
    <p:sldId id="290" r:id="rId22"/>
    <p:sldId id="291" r:id="rId23"/>
    <p:sldId id="292" r:id="rId24"/>
    <p:sldId id="293" r:id="rId25"/>
    <p:sldId id="294" r:id="rId26"/>
    <p:sldId id="295" r:id="rId27"/>
    <p:sldId id="296" r:id="rId28"/>
    <p:sldId id="311" r:id="rId29"/>
    <p:sldId id="312" r:id="rId30"/>
    <p:sldId id="302" r:id="rId31"/>
    <p:sldId id="303" r:id="rId32"/>
    <p:sldId id="304" r:id="rId33"/>
    <p:sldId id="305" r:id="rId34"/>
    <p:sldId id="306" r:id="rId35"/>
    <p:sldId id="307" r:id="rId36"/>
    <p:sldId id="308" r:id="rId37"/>
    <p:sldId id="309" r:id="rId38"/>
    <p:sldId id="310" r:id="rId39"/>
    <p:sldId id="318" r:id="rId40"/>
    <p:sldId id="319" r:id="rId41"/>
    <p:sldId id="320" r:id="rId42"/>
    <p:sldId id="322" r:id="rId43"/>
    <p:sldId id="323" r:id="rId44"/>
    <p:sldId id="324" r:id="rId45"/>
    <p:sldId id="328" r:id="rId46"/>
    <p:sldId id="31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8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4D6EC-CFD7-479C-9667-DAED819801F9}" type="doc">
      <dgm:prSet loTypeId="urn:microsoft.com/office/officeart/2005/8/layout/process2" loCatId="process" qsTypeId="urn:microsoft.com/office/officeart/2005/8/quickstyle/simple1" qsCatId="simple" csTypeId="urn:microsoft.com/office/officeart/2005/8/colors/accent1_2" csCatId="accent1" phldr="1"/>
      <dgm:spPr/>
    </dgm:pt>
    <dgm:pt modelId="{FBB88CA7-00E5-4957-8E89-3F25FBE7F832}">
      <dgm:prSet phldrT="[Text]"/>
      <dgm:spPr/>
      <dgm:t>
        <a:bodyPr/>
        <a:lstStyle/>
        <a:p>
          <a:r>
            <a:rPr lang="en-US" dirty="0" smtClean="0"/>
            <a:t>Input</a:t>
          </a:r>
          <a:endParaRPr lang="en-US" dirty="0"/>
        </a:p>
      </dgm:t>
    </dgm:pt>
    <dgm:pt modelId="{EBE466BA-4716-4BB3-AD21-221669524CC1}" type="parTrans" cxnId="{AF14CFFA-B614-4BF7-9C6F-DF6EC7B86D36}">
      <dgm:prSet/>
      <dgm:spPr/>
      <dgm:t>
        <a:bodyPr/>
        <a:lstStyle/>
        <a:p>
          <a:endParaRPr lang="en-US"/>
        </a:p>
      </dgm:t>
    </dgm:pt>
    <dgm:pt modelId="{B7568200-EFE7-49A8-A9AA-57C3285CE0E4}" type="sibTrans" cxnId="{AF14CFFA-B614-4BF7-9C6F-DF6EC7B86D36}">
      <dgm:prSet/>
      <dgm:spPr/>
      <dgm:t>
        <a:bodyPr/>
        <a:lstStyle/>
        <a:p>
          <a:endParaRPr lang="en-US"/>
        </a:p>
      </dgm:t>
    </dgm:pt>
    <dgm:pt modelId="{3A131728-21C6-4A54-A9B1-E39528428541}">
      <dgm:prSet phldrT="[Text]"/>
      <dgm:spPr/>
      <dgm:t>
        <a:bodyPr/>
        <a:lstStyle/>
        <a:p>
          <a:r>
            <a:rPr lang="en-US" dirty="0" smtClean="0"/>
            <a:t>Algorithm</a:t>
          </a:r>
          <a:endParaRPr lang="en-US" dirty="0"/>
        </a:p>
      </dgm:t>
    </dgm:pt>
    <dgm:pt modelId="{5895F196-65FB-43AA-B891-BB3427978D8E}" type="parTrans" cxnId="{C9692E8E-0E2D-4DD1-976C-272224CFAE50}">
      <dgm:prSet/>
      <dgm:spPr/>
      <dgm:t>
        <a:bodyPr/>
        <a:lstStyle/>
        <a:p>
          <a:endParaRPr lang="en-US"/>
        </a:p>
      </dgm:t>
    </dgm:pt>
    <dgm:pt modelId="{97A49148-CECF-4403-BB3D-00EA2417D01D}" type="sibTrans" cxnId="{C9692E8E-0E2D-4DD1-976C-272224CFAE50}">
      <dgm:prSet/>
      <dgm:spPr/>
      <dgm:t>
        <a:bodyPr/>
        <a:lstStyle/>
        <a:p>
          <a:endParaRPr lang="en-US"/>
        </a:p>
      </dgm:t>
    </dgm:pt>
    <dgm:pt modelId="{6E98F2BC-F14C-4DCF-8F54-6C0308A8F7E8}">
      <dgm:prSet phldrT="[Text]"/>
      <dgm:spPr/>
      <dgm:t>
        <a:bodyPr/>
        <a:lstStyle/>
        <a:p>
          <a:r>
            <a:rPr lang="en-US" dirty="0" smtClean="0"/>
            <a:t>Output</a:t>
          </a:r>
          <a:endParaRPr lang="en-US" dirty="0"/>
        </a:p>
      </dgm:t>
    </dgm:pt>
    <dgm:pt modelId="{523B3771-8FE0-46EE-8B81-894ABF260A90}" type="parTrans" cxnId="{1E5E95FA-FE0E-4AE1-B2B5-7624DA7FCF25}">
      <dgm:prSet/>
      <dgm:spPr/>
      <dgm:t>
        <a:bodyPr/>
        <a:lstStyle/>
        <a:p>
          <a:endParaRPr lang="en-US"/>
        </a:p>
      </dgm:t>
    </dgm:pt>
    <dgm:pt modelId="{E76D01DB-C3C2-40C0-A55D-3069A705CE39}" type="sibTrans" cxnId="{1E5E95FA-FE0E-4AE1-B2B5-7624DA7FCF25}">
      <dgm:prSet/>
      <dgm:spPr/>
      <dgm:t>
        <a:bodyPr/>
        <a:lstStyle/>
        <a:p>
          <a:endParaRPr lang="en-US"/>
        </a:p>
      </dgm:t>
    </dgm:pt>
    <dgm:pt modelId="{A4445CB0-8A1D-4E15-8C8D-6824334537A7}" type="pres">
      <dgm:prSet presAssocID="{1254D6EC-CFD7-479C-9667-DAED819801F9}" presName="linearFlow" presStyleCnt="0">
        <dgm:presLayoutVars>
          <dgm:resizeHandles val="exact"/>
        </dgm:presLayoutVars>
      </dgm:prSet>
      <dgm:spPr/>
    </dgm:pt>
    <dgm:pt modelId="{4B706AFD-9841-4313-95CC-D33BEA2094B8}" type="pres">
      <dgm:prSet presAssocID="{FBB88CA7-00E5-4957-8E89-3F25FBE7F832}" presName="node" presStyleLbl="node1" presStyleIdx="0" presStyleCnt="3">
        <dgm:presLayoutVars>
          <dgm:bulletEnabled val="1"/>
        </dgm:presLayoutVars>
      </dgm:prSet>
      <dgm:spPr/>
      <dgm:t>
        <a:bodyPr/>
        <a:lstStyle/>
        <a:p>
          <a:endParaRPr lang="en-US"/>
        </a:p>
      </dgm:t>
    </dgm:pt>
    <dgm:pt modelId="{0C618F64-CDE6-4332-A2F2-2C83E651A6DC}" type="pres">
      <dgm:prSet presAssocID="{B7568200-EFE7-49A8-A9AA-57C3285CE0E4}" presName="sibTrans" presStyleLbl="sibTrans2D1" presStyleIdx="0" presStyleCnt="2"/>
      <dgm:spPr/>
      <dgm:t>
        <a:bodyPr/>
        <a:lstStyle/>
        <a:p>
          <a:endParaRPr lang="en-US"/>
        </a:p>
      </dgm:t>
    </dgm:pt>
    <dgm:pt modelId="{28C9B804-ADA2-49A8-8FB3-575A23BABBCD}" type="pres">
      <dgm:prSet presAssocID="{B7568200-EFE7-49A8-A9AA-57C3285CE0E4}" presName="connectorText" presStyleLbl="sibTrans2D1" presStyleIdx="0" presStyleCnt="2"/>
      <dgm:spPr/>
      <dgm:t>
        <a:bodyPr/>
        <a:lstStyle/>
        <a:p>
          <a:endParaRPr lang="en-US"/>
        </a:p>
      </dgm:t>
    </dgm:pt>
    <dgm:pt modelId="{9BB95AD8-5AE7-4B02-A00A-E07D5BAB3B14}" type="pres">
      <dgm:prSet presAssocID="{3A131728-21C6-4A54-A9B1-E39528428541}" presName="node" presStyleLbl="node1" presStyleIdx="1" presStyleCnt="3">
        <dgm:presLayoutVars>
          <dgm:bulletEnabled val="1"/>
        </dgm:presLayoutVars>
      </dgm:prSet>
      <dgm:spPr/>
      <dgm:t>
        <a:bodyPr/>
        <a:lstStyle/>
        <a:p>
          <a:endParaRPr lang="en-US"/>
        </a:p>
      </dgm:t>
    </dgm:pt>
    <dgm:pt modelId="{C96EF624-1EE3-4684-A9ED-2D613C4F4094}" type="pres">
      <dgm:prSet presAssocID="{97A49148-CECF-4403-BB3D-00EA2417D01D}" presName="sibTrans" presStyleLbl="sibTrans2D1" presStyleIdx="1" presStyleCnt="2"/>
      <dgm:spPr/>
      <dgm:t>
        <a:bodyPr/>
        <a:lstStyle/>
        <a:p>
          <a:endParaRPr lang="en-US"/>
        </a:p>
      </dgm:t>
    </dgm:pt>
    <dgm:pt modelId="{90A2FDAB-F31C-45E3-B37B-2C281BCBB1EA}" type="pres">
      <dgm:prSet presAssocID="{97A49148-CECF-4403-BB3D-00EA2417D01D}" presName="connectorText" presStyleLbl="sibTrans2D1" presStyleIdx="1" presStyleCnt="2"/>
      <dgm:spPr/>
      <dgm:t>
        <a:bodyPr/>
        <a:lstStyle/>
        <a:p>
          <a:endParaRPr lang="en-US"/>
        </a:p>
      </dgm:t>
    </dgm:pt>
    <dgm:pt modelId="{9347146B-AF2D-43BD-A690-E61094A6CC54}" type="pres">
      <dgm:prSet presAssocID="{6E98F2BC-F14C-4DCF-8F54-6C0308A8F7E8}" presName="node" presStyleLbl="node1" presStyleIdx="2" presStyleCnt="3">
        <dgm:presLayoutVars>
          <dgm:bulletEnabled val="1"/>
        </dgm:presLayoutVars>
      </dgm:prSet>
      <dgm:spPr/>
      <dgm:t>
        <a:bodyPr/>
        <a:lstStyle/>
        <a:p>
          <a:endParaRPr lang="en-US"/>
        </a:p>
      </dgm:t>
    </dgm:pt>
  </dgm:ptLst>
  <dgm:cxnLst>
    <dgm:cxn modelId="{2DF70B52-3E8A-43E8-9745-CDC8ACF23F4E}" type="presOf" srcId="{3A131728-21C6-4A54-A9B1-E39528428541}" destId="{9BB95AD8-5AE7-4B02-A00A-E07D5BAB3B14}" srcOrd="0" destOrd="0" presId="urn:microsoft.com/office/officeart/2005/8/layout/process2"/>
    <dgm:cxn modelId="{483EB42D-A240-4180-875E-DBA4D41B2E53}" type="presOf" srcId="{97A49148-CECF-4403-BB3D-00EA2417D01D}" destId="{90A2FDAB-F31C-45E3-B37B-2C281BCBB1EA}" srcOrd="1" destOrd="0" presId="urn:microsoft.com/office/officeart/2005/8/layout/process2"/>
    <dgm:cxn modelId="{1E5E95FA-FE0E-4AE1-B2B5-7624DA7FCF25}" srcId="{1254D6EC-CFD7-479C-9667-DAED819801F9}" destId="{6E98F2BC-F14C-4DCF-8F54-6C0308A8F7E8}" srcOrd="2" destOrd="0" parTransId="{523B3771-8FE0-46EE-8B81-894ABF260A90}" sibTransId="{E76D01DB-C3C2-40C0-A55D-3069A705CE39}"/>
    <dgm:cxn modelId="{D9B7979F-327B-45E5-BC8E-539B0EC0A611}" type="presOf" srcId="{FBB88CA7-00E5-4957-8E89-3F25FBE7F832}" destId="{4B706AFD-9841-4313-95CC-D33BEA2094B8}" srcOrd="0" destOrd="0" presId="urn:microsoft.com/office/officeart/2005/8/layout/process2"/>
    <dgm:cxn modelId="{98013A8C-1126-42E9-9936-036156B8282E}" type="presOf" srcId="{B7568200-EFE7-49A8-A9AA-57C3285CE0E4}" destId="{0C618F64-CDE6-4332-A2F2-2C83E651A6DC}" srcOrd="0" destOrd="0" presId="urn:microsoft.com/office/officeart/2005/8/layout/process2"/>
    <dgm:cxn modelId="{60E39A38-08EA-4623-8896-AEB310E5D297}" type="presOf" srcId="{1254D6EC-CFD7-479C-9667-DAED819801F9}" destId="{A4445CB0-8A1D-4E15-8C8D-6824334537A7}" srcOrd="0" destOrd="0" presId="urn:microsoft.com/office/officeart/2005/8/layout/process2"/>
    <dgm:cxn modelId="{BAE6ADCB-4F86-429C-9E8E-2D9F9B54514E}" type="presOf" srcId="{6E98F2BC-F14C-4DCF-8F54-6C0308A8F7E8}" destId="{9347146B-AF2D-43BD-A690-E61094A6CC54}" srcOrd="0" destOrd="0" presId="urn:microsoft.com/office/officeart/2005/8/layout/process2"/>
    <dgm:cxn modelId="{AF14CFFA-B614-4BF7-9C6F-DF6EC7B86D36}" srcId="{1254D6EC-CFD7-479C-9667-DAED819801F9}" destId="{FBB88CA7-00E5-4957-8E89-3F25FBE7F832}" srcOrd="0" destOrd="0" parTransId="{EBE466BA-4716-4BB3-AD21-221669524CC1}" sibTransId="{B7568200-EFE7-49A8-A9AA-57C3285CE0E4}"/>
    <dgm:cxn modelId="{C9692E8E-0E2D-4DD1-976C-272224CFAE50}" srcId="{1254D6EC-CFD7-479C-9667-DAED819801F9}" destId="{3A131728-21C6-4A54-A9B1-E39528428541}" srcOrd="1" destOrd="0" parTransId="{5895F196-65FB-43AA-B891-BB3427978D8E}" sibTransId="{97A49148-CECF-4403-BB3D-00EA2417D01D}"/>
    <dgm:cxn modelId="{AF2584D0-EAD7-49BB-9E0D-E14FBC8B6F58}" type="presOf" srcId="{B7568200-EFE7-49A8-A9AA-57C3285CE0E4}" destId="{28C9B804-ADA2-49A8-8FB3-575A23BABBCD}" srcOrd="1" destOrd="0" presId="urn:microsoft.com/office/officeart/2005/8/layout/process2"/>
    <dgm:cxn modelId="{6B12157E-B67D-4030-8F58-50607772247A}" type="presOf" srcId="{97A49148-CECF-4403-BB3D-00EA2417D01D}" destId="{C96EF624-1EE3-4684-A9ED-2D613C4F4094}" srcOrd="0" destOrd="0" presId="urn:microsoft.com/office/officeart/2005/8/layout/process2"/>
    <dgm:cxn modelId="{F6EF19F4-AAAE-4E9C-8BB6-3CDDA34EF023}" type="presParOf" srcId="{A4445CB0-8A1D-4E15-8C8D-6824334537A7}" destId="{4B706AFD-9841-4313-95CC-D33BEA2094B8}" srcOrd="0" destOrd="0" presId="urn:microsoft.com/office/officeart/2005/8/layout/process2"/>
    <dgm:cxn modelId="{F4FB8EFA-C62E-4D88-B71E-0AB58C8FC7F7}" type="presParOf" srcId="{A4445CB0-8A1D-4E15-8C8D-6824334537A7}" destId="{0C618F64-CDE6-4332-A2F2-2C83E651A6DC}" srcOrd="1" destOrd="0" presId="urn:microsoft.com/office/officeart/2005/8/layout/process2"/>
    <dgm:cxn modelId="{FDD960E0-B384-437F-86F0-CDD401F6C5C3}" type="presParOf" srcId="{0C618F64-CDE6-4332-A2F2-2C83E651A6DC}" destId="{28C9B804-ADA2-49A8-8FB3-575A23BABBCD}" srcOrd="0" destOrd="0" presId="urn:microsoft.com/office/officeart/2005/8/layout/process2"/>
    <dgm:cxn modelId="{0088E540-2BC5-42DE-8CDC-D10473983FCC}" type="presParOf" srcId="{A4445CB0-8A1D-4E15-8C8D-6824334537A7}" destId="{9BB95AD8-5AE7-4B02-A00A-E07D5BAB3B14}" srcOrd="2" destOrd="0" presId="urn:microsoft.com/office/officeart/2005/8/layout/process2"/>
    <dgm:cxn modelId="{5F5BAA36-AD8D-4DFB-80B6-CB9BBA7C2806}" type="presParOf" srcId="{A4445CB0-8A1D-4E15-8C8D-6824334537A7}" destId="{C96EF624-1EE3-4684-A9ED-2D613C4F4094}" srcOrd="3" destOrd="0" presId="urn:microsoft.com/office/officeart/2005/8/layout/process2"/>
    <dgm:cxn modelId="{C7B703D1-EF06-430C-8BE0-E3368A701816}" type="presParOf" srcId="{C96EF624-1EE3-4684-A9ED-2D613C4F4094}" destId="{90A2FDAB-F31C-45E3-B37B-2C281BCBB1EA}" srcOrd="0" destOrd="0" presId="urn:microsoft.com/office/officeart/2005/8/layout/process2"/>
    <dgm:cxn modelId="{A77ECBC6-9843-408E-BEF0-D2B3231811AB}" type="presParOf" srcId="{A4445CB0-8A1D-4E15-8C8D-6824334537A7}" destId="{9347146B-AF2D-43BD-A690-E61094A6CC5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5D0D2-7EFB-494A-96A1-4DB660872DE2}" type="doc">
      <dgm:prSet loTypeId="urn:microsoft.com/office/officeart/2005/8/layout/process2" loCatId="process" qsTypeId="urn:microsoft.com/office/officeart/2005/8/quickstyle/simple1" qsCatId="simple" csTypeId="urn:microsoft.com/office/officeart/2005/8/colors/accent1_2" csCatId="accent1" phldr="1"/>
      <dgm:spPr/>
    </dgm:pt>
    <dgm:pt modelId="{B58ACDDA-C88F-4249-A89F-852AF001E4DA}">
      <dgm:prSet phldrT="[Text]"/>
      <dgm:spPr/>
      <dgm:t>
        <a:bodyPr/>
        <a:lstStyle/>
        <a:p>
          <a:r>
            <a:rPr lang="en-US" dirty="0" smtClean="0"/>
            <a:t>User</a:t>
          </a:r>
          <a:endParaRPr lang="en-US" dirty="0"/>
        </a:p>
      </dgm:t>
    </dgm:pt>
    <dgm:pt modelId="{6021E2F8-2E99-4A1C-9A19-811569B8310A}" type="parTrans" cxnId="{57DDE47F-C9F0-4F59-9ACD-FF259E6F0D92}">
      <dgm:prSet/>
      <dgm:spPr/>
      <dgm:t>
        <a:bodyPr/>
        <a:lstStyle/>
        <a:p>
          <a:endParaRPr lang="en-US"/>
        </a:p>
      </dgm:t>
    </dgm:pt>
    <dgm:pt modelId="{12639361-72D8-426C-88F2-0B140F54B399}" type="sibTrans" cxnId="{57DDE47F-C9F0-4F59-9ACD-FF259E6F0D92}">
      <dgm:prSet/>
      <dgm:spPr/>
      <dgm:t>
        <a:bodyPr/>
        <a:lstStyle/>
        <a:p>
          <a:endParaRPr lang="en-US"/>
        </a:p>
      </dgm:t>
    </dgm:pt>
    <dgm:pt modelId="{D7C7EC2E-3BF5-44DA-A031-FF868229114D}">
      <dgm:prSet phldrT="[Text]"/>
      <dgm:spPr/>
      <dgm:t>
        <a:bodyPr/>
        <a:lstStyle/>
        <a:p>
          <a:r>
            <a:rPr lang="en-US" dirty="0" smtClean="0"/>
            <a:t>Application Programs</a:t>
          </a:r>
          <a:endParaRPr lang="en-US" dirty="0"/>
        </a:p>
      </dgm:t>
    </dgm:pt>
    <dgm:pt modelId="{C0DEAAB5-F9D7-401F-8C68-791BEB2BE71D}" type="parTrans" cxnId="{1568CE41-8184-46D8-96BC-1AC8A52F703C}">
      <dgm:prSet/>
      <dgm:spPr/>
      <dgm:t>
        <a:bodyPr/>
        <a:lstStyle/>
        <a:p>
          <a:endParaRPr lang="en-US"/>
        </a:p>
      </dgm:t>
    </dgm:pt>
    <dgm:pt modelId="{12E3AFD1-AF9E-4EC9-B79D-DD003268EBCD}" type="sibTrans" cxnId="{1568CE41-8184-46D8-96BC-1AC8A52F703C}">
      <dgm:prSet/>
      <dgm:spPr/>
      <dgm:t>
        <a:bodyPr/>
        <a:lstStyle/>
        <a:p>
          <a:endParaRPr lang="en-US"/>
        </a:p>
      </dgm:t>
    </dgm:pt>
    <dgm:pt modelId="{A95B596E-E9C3-4B25-814B-F730BB54E26B}">
      <dgm:prSet phldrT="[Text]"/>
      <dgm:spPr/>
      <dgm:t>
        <a:bodyPr/>
        <a:lstStyle/>
        <a:p>
          <a:r>
            <a:rPr lang="en-US" dirty="0" smtClean="0"/>
            <a:t>Operating System</a:t>
          </a:r>
          <a:endParaRPr lang="en-US" dirty="0"/>
        </a:p>
      </dgm:t>
    </dgm:pt>
    <dgm:pt modelId="{EA6A4B1C-8F41-41E0-9B81-91C6F6814A4E}" type="parTrans" cxnId="{82B97426-D3F5-422B-B8C5-80D54379190E}">
      <dgm:prSet/>
      <dgm:spPr/>
      <dgm:t>
        <a:bodyPr/>
        <a:lstStyle/>
        <a:p>
          <a:endParaRPr lang="en-US"/>
        </a:p>
      </dgm:t>
    </dgm:pt>
    <dgm:pt modelId="{8C5C3A4C-BDA8-4B8D-8F6B-D5F21C32F97F}" type="sibTrans" cxnId="{82B97426-D3F5-422B-B8C5-80D54379190E}">
      <dgm:prSet/>
      <dgm:spPr/>
      <dgm:t>
        <a:bodyPr/>
        <a:lstStyle/>
        <a:p>
          <a:endParaRPr lang="en-US"/>
        </a:p>
      </dgm:t>
    </dgm:pt>
    <dgm:pt modelId="{3C3D30C4-0040-48BA-ABDB-C86B671354D7}">
      <dgm:prSet phldrT="[Text]"/>
      <dgm:spPr/>
      <dgm:t>
        <a:bodyPr/>
        <a:lstStyle/>
        <a:p>
          <a:r>
            <a:rPr lang="en-US" dirty="0" smtClean="0"/>
            <a:t>Hardware</a:t>
          </a:r>
          <a:endParaRPr lang="en-US" dirty="0"/>
        </a:p>
      </dgm:t>
    </dgm:pt>
    <dgm:pt modelId="{6D7546BA-F68B-413D-BD45-E43A96A946B6}" type="parTrans" cxnId="{AF1D84C9-868B-4E3E-9B2E-1BD7B0DC995C}">
      <dgm:prSet/>
      <dgm:spPr/>
      <dgm:t>
        <a:bodyPr/>
        <a:lstStyle/>
        <a:p>
          <a:endParaRPr lang="en-US"/>
        </a:p>
      </dgm:t>
    </dgm:pt>
    <dgm:pt modelId="{E0BD0ACF-2A2F-44CD-AC14-E9C4A4EBA346}" type="sibTrans" cxnId="{AF1D84C9-868B-4E3E-9B2E-1BD7B0DC995C}">
      <dgm:prSet/>
      <dgm:spPr/>
      <dgm:t>
        <a:bodyPr/>
        <a:lstStyle/>
        <a:p>
          <a:endParaRPr lang="en-US"/>
        </a:p>
      </dgm:t>
    </dgm:pt>
    <dgm:pt modelId="{543F2AAD-2880-490A-B65C-A78C206B4CFC}">
      <dgm:prSet phldrT="[Text]"/>
      <dgm:spPr/>
      <dgm:t>
        <a:bodyPr/>
        <a:lstStyle/>
        <a:p>
          <a:r>
            <a:rPr lang="en-US" dirty="0" smtClean="0"/>
            <a:t>Manages all resources (memory, files, </a:t>
          </a:r>
          <a:r>
            <a:rPr lang="en-US" dirty="0" err="1" smtClean="0"/>
            <a:t>etc</a:t>
          </a:r>
          <a:r>
            <a:rPr lang="en-US" dirty="0" smtClean="0"/>
            <a:t>)</a:t>
          </a:r>
          <a:endParaRPr lang="en-US" dirty="0"/>
        </a:p>
      </dgm:t>
    </dgm:pt>
    <dgm:pt modelId="{0A66676E-6828-49B4-B611-0D6AC7CE1401}" type="parTrans" cxnId="{3156EBAD-2056-4D5E-A002-82238A873A57}">
      <dgm:prSet/>
      <dgm:spPr/>
      <dgm:t>
        <a:bodyPr/>
        <a:lstStyle/>
        <a:p>
          <a:endParaRPr lang="en-US"/>
        </a:p>
      </dgm:t>
    </dgm:pt>
    <dgm:pt modelId="{B52BFAF1-B1ED-40A3-9E36-51354F720A34}" type="sibTrans" cxnId="{3156EBAD-2056-4D5E-A002-82238A873A57}">
      <dgm:prSet/>
      <dgm:spPr/>
      <dgm:t>
        <a:bodyPr/>
        <a:lstStyle/>
        <a:p>
          <a:endParaRPr lang="en-US"/>
        </a:p>
      </dgm:t>
    </dgm:pt>
    <dgm:pt modelId="{B1E21137-39C9-47F3-9312-1C721762A710}" type="pres">
      <dgm:prSet presAssocID="{E535D0D2-7EFB-494A-96A1-4DB660872DE2}" presName="linearFlow" presStyleCnt="0">
        <dgm:presLayoutVars>
          <dgm:resizeHandles val="exact"/>
        </dgm:presLayoutVars>
      </dgm:prSet>
      <dgm:spPr/>
    </dgm:pt>
    <dgm:pt modelId="{B01EF8E4-30E0-4165-8D52-FCF65641AA3D}" type="pres">
      <dgm:prSet presAssocID="{B58ACDDA-C88F-4249-A89F-852AF001E4DA}" presName="node" presStyleLbl="node1" presStyleIdx="0" presStyleCnt="4">
        <dgm:presLayoutVars>
          <dgm:bulletEnabled val="1"/>
        </dgm:presLayoutVars>
      </dgm:prSet>
      <dgm:spPr/>
      <dgm:t>
        <a:bodyPr/>
        <a:lstStyle/>
        <a:p>
          <a:endParaRPr lang="en-US"/>
        </a:p>
      </dgm:t>
    </dgm:pt>
    <dgm:pt modelId="{157918CE-9C5D-4B45-8F2E-C64042BD0FB2}" type="pres">
      <dgm:prSet presAssocID="{12639361-72D8-426C-88F2-0B140F54B399}" presName="sibTrans" presStyleLbl="sibTrans2D1" presStyleIdx="0" presStyleCnt="3"/>
      <dgm:spPr/>
      <dgm:t>
        <a:bodyPr/>
        <a:lstStyle/>
        <a:p>
          <a:endParaRPr lang="en-US"/>
        </a:p>
      </dgm:t>
    </dgm:pt>
    <dgm:pt modelId="{390418C8-24F3-4B4A-B92F-387641242403}" type="pres">
      <dgm:prSet presAssocID="{12639361-72D8-426C-88F2-0B140F54B399}" presName="connectorText" presStyleLbl="sibTrans2D1" presStyleIdx="0" presStyleCnt="3"/>
      <dgm:spPr/>
      <dgm:t>
        <a:bodyPr/>
        <a:lstStyle/>
        <a:p>
          <a:endParaRPr lang="en-US"/>
        </a:p>
      </dgm:t>
    </dgm:pt>
    <dgm:pt modelId="{E362E9E0-9036-42D4-81A7-0985C8B74A93}" type="pres">
      <dgm:prSet presAssocID="{D7C7EC2E-3BF5-44DA-A031-FF868229114D}" presName="node" presStyleLbl="node1" presStyleIdx="1" presStyleCnt="4">
        <dgm:presLayoutVars>
          <dgm:bulletEnabled val="1"/>
        </dgm:presLayoutVars>
      </dgm:prSet>
      <dgm:spPr/>
      <dgm:t>
        <a:bodyPr/>
        <a:lstStyle/>
        <a:p>
          <a:endParaRPr lang="en-US"/>
        </a:p>
      </dgm:t>
    </dgm:pt>
    <dgm:pt modelId="{9ACB6F19-048A-4FDF-A78C-A7783D811D8C}" type="pres">
      <dgm:prSet presAssocID="{12E3AFD1-AF9E-4EC9-B79D-DD003268EBCD}" presName="sibTrans" presStyleLbl="sibTrans2D1" presStyleIdx="1" presStyleCnt="3"/>
      <dgm:spPr/>
      <dgm:t>
        <a:bodyPr/>
        <a:lstStyle/>
        <a:p>
          <a:endParaRPr lang="en-US"/>
        </a:p>
      </dgm:t>
    </dgm:pt>
    <dgm:pt modelId="{3885B95D-B0B2-4C8A-9DDC-3328EDB71E99}" type="pres">
      <dgm:prSet presAssocID="{12E3AFD1-AF9E-4EC9-B79D-DD003268EBCD}" presName="connectorText" presStyleLbl="sibTrans2D1" presStyleIdx="1" presStyleCnt="3"/>
      <dgm:spPr/>
      <dgm:t>
        <a:bodyPr/>
        <a:lstStyle/>
        <a:p>
          <a:endParaRPr lang="en-US"/>
        </a:p>
      </dgm:t>
    </dgm:pt>
    <dgm:pt modelId="{98242BC6-DF9A-4BB1-A22B-01B0CCA64BF2}" type="pres">
      <dgm:prSet presAssocID="{A95B596E-E9C3-4B25-814B-F730BB54E26B}" presName="node" presStyleLbl="node1" presStyleIdx="2" presStyleCnt="4">
        <dgm:presLayoutVars>
          <dgm:bulletEnabled val="1"/>
        </dgm:presLayoutVars>
      </dgm:prSet>
      <dgm:spPr/>
      <dgm:t>
        <a:bodyPr/>
        <a:lstStyle/>
        <a:p>
          <a:endParaRPr lang="en-US"/>
        </a:p>
      </dgm:t>
    </dgm:pt>
    <dgm:pt modelId="{C982CC9C-A274-4232-8912-F0B919415697}" type="pres">
      <dgm:prSet presAssocID="{8C5C3A4C-BDA8-4B8D-8F6B-D5F21C32F97F}" presName="sibTrans" presStyleLbl="sibTrans2D1" presStyleIdx="2" presStyleCnt="3"/>
      <dgm:spPr/>
      <dgm:t>
        <a:bodyPr/>
        <a:lstStyle/>
        <a:p>
          <a:endParaRPr lang="en-US"/>
        </a:p>
      </dgm:t>
    </dgm:pt>
    <dgm:pt modelId="{F67FAEDC-F5D3-4324-950B-F64176BC79F3}" type="pres">
      <dgm:prSet presAssocID="{8C5C3A4C-BDA8-4B8D-8F6B-D5F21C32F97F}" presName="connectorText" presStyleLbl="sibTrans2D1" presStyleIdx="2" presStyleCnt="3"/>
      <dgm:spPr/>
      <dgm:t>
        <a:bodyPr/>
        <a:lstStyle/>
        <a:p>
          <a:endParaRPr lang="en-US"/>
        </a:p>
      </dgm:t>
    </dgm:pt>
    <dgm:pt modelId="{3906AF37-5133-4C12-A6E3-4532AD9BCA98}" type="pres">
      <dgm:prSet presAssocID="{3C3D30C4-0040-48BA-ABDB-C86B671354D7}" presName="node" presStyleLbl="node1" presStyleIdx="3" presStyleCnt="4">
        <dgm:presLayoutVars>
          <dgm:bulletEnabled val="1"/>
        </dgm:presLayoutVars>
      </dgm:prSet>
      <dgm:spPr/>
      <dgm:t>
        <a:bodyPr/>
        <a:lstStyle/>
        <a:p>
          <a:endParaRPr lang="en-US"/>
        </a:p>
      </dgm:t>
    </dgm:pt>
  </dgm:ptLst>
  <dgm:cxnLst>
    <dgm:cxn modelId="{98564609-629A-4F9A-92BE-BF27BD30CB1C}" type="presOf" srcId="{3C3D30C4-0040-48BA-ABDB-C86B671354D7}" destId="{3906AF37-5133-4C12-A6E3-4532AD9BCA98}" srcOrd="0" destOrd="0" presId="urn:microsoft.com/office/officeart/2005/8/layout/process2"/>
    <dgm:cxn modelId="{47955556-035E-43D6-AD1C-6349AD1C9BF2}" type="presOf" srcId="{12E3AFD1-AF9E-4EC9-B79D-DD003268EBCD}" destId="{3885B95D-B0B2-4C8A-9DDC-3328EDB71E99}" srcOrd="1" destOrd="0" presId="urn:microsoft.com/office/officeart/2005/8/layout/process2"/>
    <dgm:cxn modelId="{1568CE41-8184-46D8-96BC-1AC8A52F703C}" srcId="{E535D0D2-7EFB-494A-96A1-4DB660872DE2}" destId="{D7C7EC2E-3BF5-44DA-A031-FF868229114D}" srcOrd="1" destOrd="0" parTransId="{C0DEAAB5-F9D7-401F-8C68-791BEB2BE71D}" sibTransId="{12E3AFD1-AF9E-4EC9-B79D-DD003268EBCD}"/>
    <dgm:cxn modelId="{10696890-46A7-45DD-9AA5-1A93531431B4}" type="presOf" srcId="{543F2AAD-2880-490A-B65C-A78C206B4CFC}" destId="{98242BC6-DF9A-4BB1-A22B-01B0CCA64BF2}" srcOrd="0" destOrd="1" presId="urn:microsoft.com/office/officeart/2005/8/layout/process2"/>
    <dgm:cxn modelId="{D5419011-BA3F-49B0-A936-A7F6035BE9C6}" type="presOf" srcId="{B58ACDDA-C88F-4249-A89F-852AF001E4DA}" destId="{B01EF8E4-30E0-4165-8D52-FCF65641AA3D}" srcOrd="0" destOrd="0" presId="urn:microsoft.com/office/officeart/2005/8/layout/process2"/>
    <dgm:cxn modelId="{569821C5-5A65-4B93-8C53-7BCE10DAF84D}" type="presOf" srcId="{8C5C3A4C-BDA8-4B8D-8F6B-D5F21C32F97F}" destId="{C982CC9C-A274-4232-8912-F0B919415697}" srcOrd="0" destOrd="0" presId="urn:microsoft.com/office/officeart/2005/8/layout/process2"/>
    <dgm:cxn modelId="{D378D79C-6AB8-4592-92BE-7B2F74FCCF0B}" type="presOf" srcId="{D7C7EC2E-3BF5-44DA-A031-FF868229114D}" destId="{E362E9E0-9036-42D4-81A7-0985C8B74A93}" srcOrd="0" destOrd="0" presId="urn:microsoft.com/office/officeart/2005/8/layout/process2"/>
    <dgm:cxn modelId="{AF1D84C9-868B-4E3E-9B2E-1BD7B0DC995C}" srcId="{E535D0D2-7EFB-494A-96A1-4DB660872DE2}" destId="{3C3D30C4-0040-48BA-ABDB-C86B671354D7}" srcOrd="3" destOrd="0" parTransId="{6D7546BA-F68B-413D-BD45-E43A96A946B6}" sibTransId="{E0BD0ACF-2A2F-44CD-AC14-E9C4A4EBA346}"/>
    <dgm:cxn modelId="{82B97426-D3F5-422B-B8C5-80D54379190E}" srcId="{E535D0D2-7EFB-494A-96A1-4DB660872DE2}" destId="{A95B596E-E9C3-4B25-814B-F730BB54E26B}" srcOrd="2" destOrd="0" parTransId="{EA6A4B1C-8F41-41E0-9B81-91C6F6814A4E}" sibTransId="{8C5C3A4C-BDA8-4B8D-8F6B-D5F21C32F97F}"/>
    <dgm:cxn modelId="{2A5722DE-5E8D-450E-B35B-C402DE2F4EE3}" type="presOf" srcId="{E535D0D2-7EFB-494A-96A1-4DB660872DE2}" destId="{B1E21137-39C9-47F3-9312-1C721762A710}" srcOrd="0" destOrd="0" presId="urn:microsoft.com/office/officeart/2005/8/layout/process2"/>
    <dgm:cxn modelId="{4D22FB84-C18A-45BA-A7C8-B31BE8B3CCAE}" type="presOf" srcId="{8C5C3A4C-BDA8-4B8D-8F6B-D5F21C32F97F}" destId="{F67FAEDC-F5D3-4324-950B-F64176BC79F3}" srcOrd="1" destOrd="0" presId="urn:microsoft.com/office/officeart/2005/8/layout/process2"/>
    <dgm:cxn modelId="{9FDE71C3-58DB-4222-A712-E865DC5975F3}" type="presOf" srcId="{A95B596E-E9C3-4B25-814B-F730BB54E26B}" destId="{98242BC6-DF9A-4BB1-A22B-01B0CCA64BF2}" srcOrd="0" destOrd="0" presId="urn:microsoft.com/office/officeart/2005/8/layout/process2"/>
    <dgm:cxn modelId="{57DDE47F-C9F0-4F59-9ACD-FF259E6F0D92}" srcId="{E535D0D2-7EFB-494A-96A1-4DB660872DE2}" destId="{B58ACDDA-C88F-4249-A89F-852AF001E4DA}" srcOrd="0" destOrd="0" parTransId="{6021E2F8-2E99-4A1C-9A19-811569B8310A}" sibTransId="{12639361-72D8-426C-88F2-0B140F54B399}"/>
    <dgm:cxn modelId="{A02E6653-A5F5-49A8-BD84-DB21C8D66067}" type="presOf" srcId="{12639361-72D8-426C-88F2-0B140F54B399}" destId="{390418C8-24F3-4B4A-B92F-387641242403}" srcOrd="1" destOrd="0" presId="urn:microsoft.com/office/officeart/2005/8/layout/process2"/>
    <dgm:cxn modelId="{3156EBAD-2056-4D5E-A002-82238A873A57}" srcId="{A95B596E-E9C3-4B25-814B-F730BB54E26B}" destId="{543F2AAD-2880-490A-B65C-A78C206B4CFC}" srcOrd="0" destOrd="0" parTransId="{0A66676E-6828-49B4-B611-0D6AC7CE1401}" sibTransId="{B52BFAF1-B1ED-40A3-9E36-51354F720A34}"/>
    <dgm:cxn modelId="{342737FF-E5A8-45F5-90A7-12F04F538C4B}" type="presOf" srcId="{12639361-72D8-426C-88F2-0B140F54B399}" destId="{157918CE-9C5D-4B45-8F2E-C64042BD0FB2}" srcOrd="0" destOrd="0" presId="urn:microsoft.com/office/officeart/2005/8/layout/process2"/>
    <dgm:cxn modelId="{8EE6CB6E-2378-4B32-9DC1-67FAB76F7602}" type="presOf" srcId="{12E3AFD1-AF9E-4EC9-B79D-DD003268EBCD}" destId="{9ACB6F19-048A-4FDF-A78C-A7783D811D8C}" srcOrd="0" destOrd="0" presId="urn:microsoft.com/office/officeart/2005/8/layout/process2"/>
    <dgm:cxn modelId="{EE160CEC-77CF-40F6-BFAB-516248A2FC6B}" type="presParOf" srcId="{B1E21137-39C9-47F3-9312-1C721762A710}" destId="{B01EF8E4-30E0-4165-8D52-FCF65641AA3D}" srcOrd="0" destOrd="0" presId="urn:microsoft.com/office/officeart/2005/8/layout/process2"/>
    <dgm:cxn modelId="{9DD31F98-23DD-4165-A5E6-4C7A54F28DBA}" type="presParOf" srcId="{B1E21137-39C9-47F3-9312-1C721762A710}" destId="{157918CE-9C5D-4B45-8F2E-C64042BD0FB2}" srcOrd="1" destOrd="0" presId="urn:microsoft.com/office/officeart/2005/8/layout/process2"/>
    <dgm:cxn modelId="{502DCEE3-6068-4D59-A862-590AE0A000CE}" type="presParOf" srcId="{157918CE-9C5D-4B45-8F2E-C64042BD0FB2}" destId="{390418C8-24F3-4B4A-B92F-387641242403}" srcOrd="0" destOrd="0" presId="urn:microsoft.com/office/officeart/2005/8/layout/process2"/>
    <dgm:cxn modelId="{BD677CB8-B91D-47D9-810E-79C33FA9426A}" type="presParOf" srcId="{B1E21137-39C9-47F3-9312-1C721762A710}" destId="{E362E9E0-9036-42D4-81A7-0985C8B74A93}" srcOrd="2" destOrd="0" presId="urn:microsoft.com/office/officeart/2005/8/layout/process2"/>
    <dgm:cxn modelId="{E036A860-0916-41B9-B2A9-72E3340070F4}" type="presParOf" srcId="{B1E21137-39C9-47F3-9312-1C721762A710}" destId="{9ACB6F19-048A-4FDF-A78C-A7783D811D8C}" srcOrd="3" destOrd="0" presId="urn:microsoft.com/office/officeart/2005/8/layout/process2"/>
    <dgm:cxn modelId="{BD79621C-FAF5-4A58-B1D6-CFF23F027679}" type="presParOf" srcId="{9ACB6F19-048A-4FDF-A78C-A7783D811D8C}" destId="{3885B95D-B0B2-4C8A-9DDC-3328EDB71E99}" srcOrd="0" destOrd="0" presId="urn:microsoft.com/office/officeart/2005/8/layout/process2"/>
    <dgm:cxn modelId="{C8A01CF5-385A-4CB3-9659-A900BEDE773E}" type="presParOf" srcId="{B1E21137-39C9-47F3-9312-1C721762A710}" destId="{98242BC6-DF9A-4BB1-A22B-01B0CCA64BF2}" srcOrd="4" destOrd="0" presId="urn:microsoft.com/office/officeart/2005/8/layout/process2"/>
    <dgm:cxn modelId="{0557018F-B3FD-4B90-8973-477D8EEFBB11}" type="presParOf" srcId="{B1E21137-39C9-47F3-9312-1C721762A710}" destId="{C982CC9C-A274-4232-8912-F0B919415697}" srcOrd="5" destOrd="0" presId="urn:microsoft.com/office/officeart/2005/8/layout/process2"/>
    <dgm:cxn modelId="{0DCECAA3-FDDE-4A56-8CE9-A8A2ACF00467}" type="presParOf" srcId="{C982CC9C-A274-4232-8912-F0B919415697}" destId="{F67FAEDC-F5D3-4324-950B-F64176BC79F3}" srcOrd="0" destOrd="0" presId="urn:microsoft.com/office/officeart/2005/8/layout/process2"/>
    <dgm:cxn modelId="{CF7F8F05-9B86-43EC-A9AC-BF8F9E3FEAC6}" type="presParOf" srcId="{B1E21137-39C9-47F3-9312-1C721762A710}" destId="{3906AF37-5133-4C12-A6E3-4532AD9BCA98}"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1742AF-51CB-4DE6-AB3A-8A81EF82CA10}" type="doc">
      <dgm:prSet loTypeId="urn:microsoft.com/office/officeart/2005/8/layout/process2" loCatId="process" qsTypeId="urn:microsoft.com/office/officeart/2005/8/quickstyle/simple1" qsCatId="simple" csTypeId="urn:microsoft.com/office/officeart/2005/8/colors/accent1_2" csCatId="accent1" phldr="1"/>
      <dgm:spPr/>
    </dgm:pt>
    <dgm:pt modelId="{F351FE64-E010-4009-9212-93ADF42A6513}">
      <dgm:prSet phldrT="[Text]"/>
      <dgm:spPr/>
      <dgm:t>
        <a:bodyPr/>
        <a:lstStyle/>
        <a:p>
          <a:r>
            <a:rPr lang="en-US" dirty="0" smtClean="0"/>
            <a:t>Program</a:t>
          </a:r>
          <a:endParaRPr lang="en-US" dirty="0"/>
        </a:p>
      </dgm:t>
    </dgm:pt>
    <dgm:pt modelId="{67376CB3-D3CD-4A25-8B01-A0598FC70697}" type="parTrans" cxnId="{D07861C0-D6A5-43AE-AC16-FF250458CDE9}">
      <dgm:prSet/>
      <dgm:spPr/>
      <dgm:t>
        <a:bodyPr/>
        <a:lstStyle/>
        <a:p>
          <a:endParaRPr lang="en-US"/>
        </a:p>
      </dgm:t>
    </dgm:pt>
    <dgm:pt modelId="{592E4EFF-42A5-4466-B07E-1D6B6715F160}" type="sibTrans" cxnId="{D07861C0-D6A5-43AE-AC16-FF250458CDE9}">
      <dgm:prSet/>
      <dgm:spPr/>
      <dgm:t>
        <a:bodyPr/>
        <a:lstStyle/>
        <a:p>
          <a:endParaRPr lang="en-US"/>
        </a:p>
      </dgm:t>
    </dgm:pt>
    <dgm:pt modelId="{16021D88-EFFF-4384-B774-3C8DF84C3724}">
      <dgm:prSet phldrT="[Text]"/>
      <dgm:spPr/>
      <dgm:t>
        <a:bodyPr/>
        <a:lstStyle/>
        <a:p>
          <a:r>
            <a:rPr lang="en-US" dirty="0" smtClean="0"/>
            <a:t>Compiler (</a:t>
          </a:r>
          <a:r>
            <a:rPr lang="en-US" dirty="0" err="1" smtClean="0"/>
            <a:t>javac</a:t>
          </a:r>
          <a:r>
            <a:rPr lang="en-US" dirty="0" smtClean="0"/>
            <a:t> for us)</a:t>
          </a:r>
          <a:endParaRPr lang="en-US" dirty="0"/>
        </a:p>
      </dgm:t>
    </dgm:pt>
    <dgm:pt modelId="{DE0277A4-FEB9-4538-A57E-4036D628666F}" type="parTrans" cxnId="{76A062CE-F776-480F-A18C-BF3BE3F554EA}">
      <dgm:prSet/>
      <dgm:spPr/>
      <dgm:t>
        <a:bodyPr/>
        <a:lstStyle/>
        <a:p>
          <a:endParaRPr lang="en-US"/>
        </a:p>
      </dgm:t>
    </dgm:pt>
    <dgm:pt modelId="{ECB39B84-31AB-439D-8228-30BF9598838C}" type="sibTrans" cxnId="{76A062CE-F776-480F-A18C-BF3BE3F554EA}">
      <dgm:prSet/>
      <dgm:spPr/>
      <dgm:t>
        <a:bodyPr/>
        <a:lstStyle/>
        <a:p>
          <a:endParaRPr lang="en-US"/>
        </a:p>
      </dgm:t>
    </dgm:pt>
    <dgm:pt modelId="{04A380F2-F1CA-4324-BC02-20217ED3D32E}">
      <dgm:prSet phldrT="[Text]"/>
      <dgm:spPr/>
      <dgm:t>
        <a:bodyPr/>
        <a:lstStyle/>
        <a:p>
          <a:r>
            <a:rPr lang="en-US" dirty="0" smtClean="0"/>
            <a:t>Machine Code</a:t>
          </a:r>
          <a:endParaRPr lang="en-US" dirty="0"/>
        </a:p>
      </dgm:t>
    </dgm:pt>
    <dgm:pt modelId="{11F378BD-5C63-45C3-9A23-8642E71E2342}" type="parTrans" cxnId="{E698BC88-DF56-4BF4-B26E-965DD9785B03}">
      <dgm:prSet/>
      <dgm:spPr/>
      <dgm:t>
        <a:bodyPr/>
        <a:lstStyle/>
        <a:p>
          <a:endParaRPr lang="en-US"/>
        </a:p>
      </dgm:t>
    </dgm:pt>
    <dgm:pt modelId="{726E7B2F-5097-4885-AA8E-B34B079EEA63}" type="sibTrans" cxnId="{E698BC88-DF56-4BF4-B26E-965DD9785B03}">
      <dgm:prSet/>
      <dgm:spPr/>
      <dgm:t>
        <a:bodyPr/>
        <a:lstStyle/>
        <a:p>
          <a:endParaRPr lang="en-US"/>
        </a:p>
      </dgm:t>
    </dgm:pt>
    <dgm:pt modelId="{06807394-8BEE-444C-9331-87F77884BC1E}">
      <dgm:prSet phldrT="[Text]"/>
      <dgm:spPr/>
      <dgm:t>
        <a:bodyPr/>
        <a:lstStyle/>
        <a:p>
          <a:r>
            <a:rPr lang="en-US" dirty="0" smtClean="0"/>
            <a:t>In Java</a:t>
          </a:r>
          <a:endParaRPr lang="en-US" dirty="0"/>
        </a:p>
      </dgm:t>
    </dgm:pt>
    <dgm:pt modelId="{6EA9D8CB-CD1C-4D41-93D0-9693F930FD48}" type="parTrans" cxnId="{339B83F1-25EB-42FC-894D-13CFBC4C16A0}">
      <dgm:prSet/>
      <dgm:spPr/>
      <dgm:t>
        <a:bodyPr/>
        <a:lstStyle/>
        <a:p>
          <a:endParaRPr lang="en-US"/>
        </a:p>
      </dgm:t>
    </dgm:pt>
    <dgm:pt modelId="{ABF720C9-975F-4E80-B946-A299BC87DD53}" type="sibTrans" cxnId="{339B83F1-25EB-42FC-894D-13CFBC4C16A0}">
      <dgm:prSet/>
      <dgm:spPr/>
      <dgm:t>
        <a:bodyPr/>
        <a:lstStyle/>
        <a:p>
          <a:endParaRPr lang="en-US"/>
        </a:p>
      </dgm:t>
    </dgm:pt>
    <dgm:pt modelId="{413F8E54-7876-4A53-89EC-350D8E50BD90}">
      <dgm:prSet phldrT="[Text]"/>
      <dgm:spPr/>
      <dgm:t>
        <a:bodyPr/>
        <a:lstStyle/>
        <a:p>
          <a:r>
            <a:rPr lang="en-US" dirty="0" smtClean="0"/>
            <a:t>Translation to another language</a:t>
          </a:r>
          <a:endParaRPr lang="en-US" dirty="0"/>
        </a:p>
      </dgm:t>
    </dgm:pt>
    <dgm:pt modelId="{38BB4642-4483-436F-894E-E395D0553A18}" type="parTrans" cxnId="{05B0446A-99D5-47C1-A121-04E7E6747720}">
      <dgm:prSet/>
      <dgm:spPr/>
      <dgm:t>
        <a:bodyPr/>
        <a:lstStyle/>
        <a:p>
          <a:endParaRPr lang="en-US"/>
        </a:p>
      </dgm:t>
    </dgm:pt>
    <dgm:pt modelId="{D727FEA2-4509-4D66-8821-98C54CF680D6}" type="sibTrans" cxnId="{05B0446A-99D5-47C1-A121-04E7E6747720}">
      <dgm:prSet/>
      <dgm:spPr/>
      <dgm:t>
        <a:bodyPr/>
        <a:lstStyle/>
        <a:p>
          <a:endParaRPr lang="en-US"/>
        </a:p>
      </dgm:t>
    </dgm:pt>
    <dgm:pt modelId="{4C849581-FCDB-445D-9591-4CAFC2EA17C4}">
      <dgm:prSet phldrT="[Text]"/>
      <dgm:spPr/>
      <dgm:t>
        <a:bodyPr/>
        <a:lstStyle/>
        <a:p>
          <a:r>
            <a:rPr lang="en-US" dirty="0" smtClean="0"/>
            <a:t>Specific for an architecture</a:t>
          </a:r>
          <a:endParaRPr lang="en-US" dirty="0"/>
        </a:p>
      </dgm:t>
    </dgm:pt>
    <dgm:pt modelId="{0D31CE26-6DFA-43FB-AA2B-D349C3CAC008}" type="parTrans" cxnId="{58DFD48F-AA49-4E2B-B5CD-4BF38E45E442}">
      <dgm:prSet/>
      <dgm:spPr/>
      <dgm:t>
        <a:bodyPr/>
        <a:lstStyle/>
        <a:p>
          <a:endParaRPr lang="en-US"/>
        </a:p>
      </dgm:t>
    </dgm:pt>
    <dgm:pt modelId="{3C1D80CB-2D4D-484E-A19B-ABBF044F61B6}" type="sibTrans" cxnId="{58DFD48F-AA49-4E2B-B5CD-4BF38E45E442}">
      <dgm:prSet/>
      <dgm:spPr/>
      <dgm:t>
        <a:bodyPr/>
        <a:lstStyle/>
        <a:p>
          <a:endParaRPr lang="en-US"/>
        </a:p>
      </dgm:t>
    </dgm:pt>
    <dgm:pt modelId="{09FD2130-A51E-48CF-80EF-DC0488B8CDD1}">
      <dgm:prSet phldrT="[Text]"/>
      <dgm:spPr/>
      <dgm:t>
        <a:bodyPr/>
        <a:lstStyle/>
        <a:p>
          <a:r>
            <a:rPr lang="en-US" dirty="0" smtClean="0"/>
            <a:t>Execute Program (java for us)</a:t>
          </a:r>
          <a:endParaRPr lang="en-US" dirty="0"/>
        </a:p>
      </dgm:t>
    </dgm:pt>
    <dgm:pt modelId="{005399C4-1225-4BFD-A17B-2659D7A848B6}" type="parTrans" cxnId="{FAA9AD72-2FD2-468E-8085-2291C73C7DEE}">
      <dgm:prSet/>
      <dgm:spPr/>
      <dgm:t>
        <a:bodyPr/>
        <a:lstStyle/>
        <a:p>
          <a:endParaRPr lang="en-US"/>
        </a:p>
      </dgm:t>
    </dgm:pt>
    <dgm:pt modelId="{13CCCBDB-ACB2-488E-B53C-57C5E9B388A0}" type="sibTrans" cxnId="{FAA9AD72-2FD2-468E-8085-2291C73C7DEE}">
      <dgm:prSet/>
      <dgm:spPr/>
      <dgm:t>
        <a:bodyPr/>
        <a:lstStyle/>
        <a:p>
          <a:endParaRPr lang="en-US"/>
        </a:p>
      </dgm:t>
    </dgm:pt>
    <dgm:pt modelId="{2F5DEC75-4FED-4FFE-91F8-D44644DFD11A}">
      <dgm:prSet phldrT="[Text]"/>
      <dgm:spPr/>
      <dgm:t>
        <a:bodyPr/>
        <a:lstStyle/>
        <a:p>
          <a:r>
            <a:rPr lang="en-US" dirty="0" smtClean="0"/>
            <a:t>Output</a:t>
          </a:r>
          <a:endParaRPr lang="en-US" dirty="0"/>
        </a:p>
      </dgm:t>
    </dgm:pt>
    <dgm:pt modelId="{E591027C-86EF-4DB8-9812-522F7376E9CF}" type="parTrans" cxnId="{74685D04-8D8C-4053-BF53-44C101F3F2D3}">
      <dgm:prSet/>
      <dgm:spPr/>
      <dgm:t>
        <a:bodyPr/>
        <a:lstStyle/>
        <a:p>
          <a:endParaRPr lang="en-US"/>
        </a:p>
      </dgm:t>
    </dgm:pt>
    <dgm:pt modelId="{B24EAC5B-5F77-4E71-8C6B-E8BCE0417C3C}" type="sibTrans" cxnId="{74685D04-8D8C-4053-BF53-44C101F3F2D3}">
      <dgm:prSet/>
      <dgm:spPr/>
      <dgm:t>
        <a:bodyPr/>
        <a:lstStyle/>
        <a:p>
          <a:endParaRPr lang="en-US"/>
        </a:p>
      </dgm:t>
    </dgm:pt>
    <dgm:pt modelId="{5F1959AD-1D4B-419A-88B9-6A5353047DE5}" type="pres">
      <dgm:prSet presAssocID="{411742AF-51CB-4DE6-AB3A-8A81EF82CA10}" presName="linearFlow" presStyleCnt="0">
        <dgm:presLayoutVars>
          <dgm:resizeHandles val="exact"/>
        </dgm:presLayoutVars>
      </dgm:prSet>
      <dgm:spPr/>
    </dgm:pt>
    <dgm:pt modelId="{5E9699C3-1788-4327-B329-8BD2E5187606}" type="pres">
      <dgm:prSet presAssocID="{F351FE64-E010-4009-9212-93ADF42A6513}" presName="node" presStyleLbl="node1" presStyleIdx="0" presStyleCnt="5">
        <dgm:presLayoutVars>
          <dgm:bulletEnabled val="1"/>
        </dgm:presLayoutVars>
      </dgm:prSet>
      <dgm:spPr/>
      <dgm:t>
        <a:bodyPr/>
        <a:lstStyle/>
        <a:p>
          <a:endParaRPr lang="en-US"/>
        </a:p>
      </dgm:t>
    </dgm:pt>
    <dgm:pt modelId="{804B35DD-5CE2-4E51-B207-721848FF8B0A}" type="pres">
      <dgm:prSet presAssocID="{592E4EFF-42A5-4466-B07E-1D6B6715F160}" presName="sibTrans" presStyleLbl="sibTrans2D1" presStyleIdx="0" presStyleCnt="4"/>
      <dgm:spPr/>
      <dgm:t>
        <a:bodyPr/>
        <a:lstStyle/>
        <a:p>
          <a:endParaRPr lang="en-US"/>
        </a:p>
      </dgm:t>
    </dgm:pt>
    <dgm:pt modelId="{D844D3D6-44BA-4799-87FC-3D95CC2E9BEA}" type="pres">
      <dgm:prSet presAssocID="{592E4EFF-42A5-4466-B07E-1D6B6715F160}" presName="connectorText" presStyleLbl="sibTrans2D1" presStyleIdx="0" presStyleCnt="4"/>
      <dgm:spPr/>
      <dgm:t>
        <a:bodyPr/>
        <a:lstStyle/>
        <a:p>
          <a:endParaRPr lang="en-US"/>
        </a:p>
      </dgm:t>
    </dgm:pt>
    <dgm:pt modelId="{B5D0ACB2-62F1-406E-B133-CBE3EA89EDE6}" type="pres">
      <dgm:prSet presAssocID="{16021D88-EFFF-4384-B774-3C8DF84C3724}" presName="node" presStyleLbl="node1" presStyleIdx="1" presStyleCnt="5">
        <dgm:presLayoutVars>
          <dgm:bulletEnabled val="1"/>
        </dgm:presLayoutVars>
      </dgm:prSet>
      <dgm:spPr/>
      <dgm:t>
        <a:bodyPr/>
        <a:lstStyle/>
        <a:p>
          <a:endParaRPr lang="en-US"/>
        </a:p>
      </dgm:t>
    </dgm:pt>
    <dgm:pt modelId="{1044339C-1A79-4967-A4AD-4DF86DB35274}" type="pres">
      <dgm:prSet presAssocID="{ECB39B84-31AB-439D-8228-30BF9598838C}" presName="sibTrans" presStyleLbl="sibTrans2D1" presStyleIdx="1" presStyleCnt="4"/>
      <dgm:spPr/>
      <dgm:t>
        <a:bodyPr/>
        <a:lstStyle/>
        <a:p>
          <a:endParaRPr lang="en-US"/>
        </a:p>
      </dgm:t>
    </dgm:pt>
    <dgm:pt modelId="{BFD8977F-CB48-428E-8FCE-FB3E03269E7E}" type="pres">
      <dgm:prSet presAssocID="{ECB39B84-31AB-439D-8228-30BF9598838C}" presName="connectorText" presStyleLbl="sibTrans2D1" presStyleIdx="1" presStyleCnt="4"/>
      <dgm:spPr/>
      <dgm:t>
        <a:bodyPr/>
        <a:lstStyle/>
        <a:p>
          <a:endParaRPr lang="en-US"/>
        </a:p>
      </dgm:t>
    </dgm:pt>
    <dgm:pt modelId="{F8C20979-8A72-4BBC-ABEB-3014BFB1466D}" type="pres">
      <dgm:prSet presAssocID="{04A380F2-F1CA-4324-BC02-20217ED3D32E}" presName="node" presStyleLbl="node1" presStyleIdx="2" presStyleCnt="5">
        <dgm:presLayoutVars>
          <dgm:bulletEnabled val="1"/>
        </dgm:presLayoutVars>
      </dgm:prSet>
      <dgm:spPr/>
      <dgm:t>
        <a:bodyPr/>
        <a:lstStyle/>
        <a:p>
          <a:endParaRPr lang="en-US"/>
        </a:p>
      </dgm:t>
    </dgm:pt>
    <dgm:pt modelId="{E0AB7A98-C4FE-4668-A9E7-B5E696812553}" type="pres">
      <dgm:prSet presAssocID="{726E7B2F-5097-4885-AA8E-B34B079EEA63}" presName="sibTrans" presStyleLbl="sibTrans2D1" presStyleIdx="2" presStyleCnt="4"/>
      <dgm:spPr/>
      <dgm:t>
        <a:bodyPr/>
        <a:lstStyle/>
        <a:p>
          <a:endParaRPr lang="en-US"/>
        </a:p>
      </dgm:t>
    </dgm:pt>
    <dgm:pt modelId="{C3A38A0C-0300-4424-BE10-D74CDC455AEB}" type="pres">
      <dgm:prSet presAssocID="{726E7B2F-5097-4885-AA8E-B34B079EEA63}" presName="connectorText" presStyleLbl="sibTrans2D1" presStyleIdx="2" presStyleCnt="4"/>
      <dgm:spPr/>
      <dgm:t>
        <a:bodyPr/>
        <a:lstStyle/>
        <a:p>
          <a:endParaRPr lang="en-US"/>
        </a:p>
      </dgm:t>
    </dgm:pt>
    <dgm:pt modelId="{77603F12-6BE3-4187-9345-A005A01674EA}" type="pres">
      <dgm:prSet presAssocID="{09FD2130-A51E-48CF-80EF-DC0488B8CDD1}" presName="node" presStyleLbl="node1" presStyleIdx="3" presStyleCnt="5">
        <dgm:presLayoutVars>
          <dgm:bulletEnabled val="1"/>
        </dgm:presLayoutVars>
      </dgm:prSet>
      <dgm:spPr/>
      <dgm:t>
        <a:bodyPr/>
        <a:lstStyle/>
        <a:p>
          <a:endParaRPr lang="en-US"/>
        </a:p>
      </dgm:t>
    </dgm:pt>
    <dgm:pt modelId="{5F467D7B-5648-4947-A81D-F028A993A476}" type="pres">
      <dgm:prSet presAssocID="{13CCCBDB-ACB2-488E-B53C-57C5E9B388A0}" presName="sibTrans" presStyleLbl="sibTrans2D1" presStyleIdx="3" presStyleCnt="4"/>
      <dgm:spPr/>
      <dgm:t>
        <a:bodyPr/>
        <a:lstStyle/>
        <a:p>
          <a:endParaRPr lang="en-US"/>
        </a:p>
      </dgm:t>
    </dgm:pt>
    <dgm:pt modelId="{028A58D9-5FDC-4371-B3FB-E4921171DEA7}" type="pres">
      <dgm:prSet presAssocID="{13CCCBDB-ACB2-488E-B53C-57C5E9B388A0}" presName="connectorText" presStyleLbl="sibTrans2D1" presStyleIdx="3" presStyleCnt="4"/>
      <dgm:spPr/>
      <dgm:t>
        <a:bodyPr/>
        <a:lstStyle/>
        <a:p>
          <a:endParaRPr lang="en-US"/>
        </a:p>
      </dgm:t>
    </dgm:pt>
    <dgm:pt modelId="{06F66A15-C182-4015-ACAE-F77FF42D63BD}" type="pres">
      <dgm:prSet presAssocID="{2F5DEC75-4FED-4FFE-91F8-D44644DFD11A}" presName="node" presStyleLbl="node1" presStyleIdx="4" presStyleCnt="5">
        <dgm:presLayoutVars>
          <dgm:bulletEnabled val="1"/>
        </dgm:presLayoutVars>
      </dgm:prSet>
      <dgm:spPr/>
      <dgm:t>
        <a:bodyPr/>
        <a:lstStyle/>
        <a:p>
          <a:endParaRPr lang="en-US"/>
        </a:p>
      </dgm:t>
    </dgm:pt>
  </dgm:ptLst>
  <dgm:cxnLst>
    <dgm:cxn modelId="{220B95E2-3BD8-4E0F-A18D-7695AE184AED}" type="presOf" srcId="{592E4EFF-42A5-4466-B07E-1D6B6715F160}" destId="{D844D3D6-44BA-4799-87FC-3D95CC2E9BEA}" srcOrd="1" destOrd="0" presId="urn:microsoft.com/office/officeart/2005/8/layout/process2"/>
    <dgm:cxn modelId="{5AE52C43-467D-4E6F-A723-A5EB81114C3C}" type="presOf" srcId="{13CCCBDB-ACB2-488E-B53C-57C5E9B388A0}" destId="{5F467D7B-5648-4947-A81D-F028A993A476}" srcOrd="0" destOrd="0" presId="urn:microsoft.com/office/officeart/2005/8/layout/process2"/>
    <dgm:cxn modelId="{C748DE21-C41F-48DD-87A0-7A9D2D4B7B2F}" type="presOf" srcId="{F351FE64-E010-4009-9212-93ADF42A6513}" destId="{5E9699C3-1788-4327-B329-8BD2E5187606}" srcOrd="0" destOrd="0" presId="urn:microsoft.com/office/officeart/2005/8/layout/process2"/>
    <dgm:cxn modelId="{9CE87AE3-4E05-41BB-AB46-75B8BE4031F6}" type="presOf" srcId="{726E7B2F-5097-4885-AA8E-B34B079EEA63}" destId="{C3A38A0C-0300-4424-BE10-D74CDC455AEB}" srcOrd="1" destOrd="0" presId="urn:microsoft.com/office/officeart/2005/8/layout/process2"/>
    <dgm:cxn modelId="{76A062CE-F776-480F-A18C-BF3BE3F554EA}" srcId="{411742AF-51CB-4DE6-AB3A-8A81EF82CA10}" destId="{16021D88-EFFF-4384-B774-3C8DF84C3724}" srcOrd="1" destOrd="0" parTransId="{DE0277A4-FEB9-4538-A57E-4036D628666F}" sibTransId="{ECB39B84-31AB-439D-8228-30BF9598838C}"/>
    <dgm:cxn modelId="{66FDA869-05B3-410D-BC21-1A5825D593C7}" type="presOf" srcId="{411742AF-51CB-4DE6-AB3A-8A81EF82CA10}" destId="{5F1959AD-1D4B-419A-88B9-6A5353047DE5}" srcOrd="0" destOrd="0" presId="urn:microsoft.com/office/officeart/2005/8/layout/process2"/>
    <dgm:cxn modelId="{06AD3CDD-47C7-4844-9E51-B84AA9DFE119}" type="presOf" srcId="{04A380F2-F1CA-4324-BC02-20217ED3D32E}" destId="{F8C20979-8A72-4BBC-ABEB-3014BFB1466D}" srcOrd="0" destOrd="0" presId="urn:microsoft.com/office/officeart/2005/8/layout/process2"/>
    <dgm:cxn modelId="{3A4BFA21-4AB4-49D5-8EE7-EC25D7D7E5EE}" type="presOf" srcId="{06807394-8BEE-444C-9331-87F77884BC1E}" destId="{5E9699C3-1788-4327-B329-8BD2E5187606}" srcOrd="0" destOrd="1" presId="urn:microsoft.com/office/officeart/2005/8/layout/process2"/>
    <dgm:cxn modelId="{B8CCB7DD-CB09-457B-B6F7-5DC7AF6A7E3D}" type="presOf" srcId="{ECB39B84-31AB-439D-8228-30BF9598838C}" destId="{1044339C-1A79-4967-A4AD-4DF86DB35274}" srcOrd="0" destOrd="0" presId="urn:microsoft.com/office/officeart/2005/8/layout/process2"/>
    <dgm:cxn modelId="{D07861C0-D6A5-43AE-AC16-FF250458CDE9}" srcId="{411742AF-51CB-4DE6-AB3A-8A81EF82CA10}" destId="{F351FE64-E010-4009-9212-93ADF42A6513}" srcOrd="0" destOrd="0" parTransId="{67376CB3-D3CD-4A25-8B01-A0598FC70697}" sibTransId="{592E4EFF-42A5-4466-B07E-1D6B6715F160}"/>
    <dgm:cxn modelId="{5824436F-62E8-4DF5-996D-FF064A7FFAB3}" type="presOf" srcId="{09FD2130-A51E-48CF-80EF-DC0488B8CDD1}" destId="{77603F12-6BE3-4187-9345-A005A01674EA}" srcOrd="0" destOrd="0" presId="urn:microsoft.com/office/officeart/2005/8/layout/process2"/>
    <dgm:cxn modelId="{339B83F1-25EB-42FC-894D-13CFBC4C16A0}" srcId="{F351FE64-E010-4009-9212-93ADF42A6513}" destId="{06807394-8BEE-444C-9331-87F77884BC1E}" srcOrd="0" destOrd="0" parTransId="{6EA9D8CB-CD1C-4D41-93D0-9693F930FD48}" sibTransId="{ABF720C9-975F-4E80-B946-A299BC87DD53}"/>
    <dgm:cxn modelId="{2BC8608E-6BB1-4A4E-8454-0C71B45A1E44}" type="presOf" srcId="{13CCCBDB-ACB2-488E-B53C-57C5E9B388A0}" destId="{028A58D9-5FDC-4371-B3FB-E4921171DEA7}" srcOrd="1" destOrd="0" presId="urn:microsoft.com/office/officeart/2005/8/layout/process2"/>
    <dgm:cxn modelId="{11A367E5-ABF7-44D4-90F4-ABBFB3CFF901}" type="presOf" srcId="{592E4EFF-42A5-4466-B07E-1D6B6715F160}" destId="{804B35DD-5CE2-4E51-B207-721848FF8B0A}" srcOrd="0" destOrd="0" presId="urn:microsoft.com/office/officeart/2005/8/layout/process2"/>
    <dgm:cxn modelId="{02F823ED-0CC0-418D-B39C-F510493CE8D5}" type="presOf" srcId="{ECB39B84-31AB-439D-8228-30BF9598838C}" destId="{BFD8977F-CB48-428E-8FCE-FB3E03269E7E}" srcOrd="1" destOrd="0" presId="urn:microsoft.com/office/officeart/2005/8/layout/process2"/>
    <dgm:cxn modelId="{9AF97396-A814-4B75-B902-53E944FF4B23}" type="presOf" srcId="{413F8E54-7876-4A53-89EC-350D8E50BD90}" destId="{B5D0ACB2-62F1-406E-B133-CBE3EA89EDE6}" srcOrd="0" destOrd="1" presId="urn:microsoft.com/office/officeart/2005/8/layout/process2"/>
    <dgm:cxn modelId="{05B0446A-99D5-47C1-A121-04E7E6747720}" srcId="{16021D88-EFFF-4384-B774-3C8DF84C3724}" destId="{413F8E54-7876-4A53-89EC-350D8E50BD90}" srcOrd="0" destOrd="0" parTransId="{38BB4642-4483-436F-894E-E395D0553A18}" sibTransId="{D727FEA2-4509-4D66-8821-98C54CF680D6}"/>
    <dgm:cxn modelId="{27BC8C57-E170-499A-9159-2267AFC5288E}" type="presOf" srcId="{4C849581-FCDB-445D-9591-4CAFC2EA17C4}" destId="{F8C20979-8A72-4BBC-ABEB-3014BFB1466D}" srcOrd="0" destOrd="1" presId="urn:microsoft.com/office/officeart/2005/8/layout/process2"/>
    <dgm:cxn modelId="{69647DA4-CB1A-4991-998E-7524408EBF16}" type="presOf" srcId="{726E7B2F-5097-4885-AA8E-B34B079EEA63}" destId="{E0AB7A98-C4FE-4668-A9E7-B5E696812553}" srcOrd="0" destOrd="0" presId="urn:microsoft.com/office/officeart/2005/8/layout/process2"/>
    <dgm:cxn modelId="{E698BC88-DF56-4BF4-B26E-965DD9785B03}" srcId="{411742AF-51CB-4DE6-AB3A-8A81EF82CA10}" destId="{04A380F2-F1CA-4324-BC02-20217ED3D32E}" srcOrd="2" destOrd="0" parTransId="{11F378BD-5C63-45C3-9A23-8642E71E2342}" sibTransId="{726E7B2F-5097-4885-AA8E-B34B079EEA63}"/>
    <dgm:cxn modelId="{542FD279-0FF9-46C4-ADEF-EDC3598EC18F}" type="presOf" srcId="{2F5DEC75-4FED-4FFE-91F8-D44644DFD11A}" destId="{06F66A15-C182-4015-ACAE-F77FF42D63BD}" srcOrd="0" destOrd="0" presId="urn:microsoft.com/office/officeart/2005/8/layout/process2"/>
    <dgm:cxn modelId="{FAA9AD72-2FD2-468E-8085-2291C73C7DEE}" srcId="{411742AF-51CB-4DE6-AB3A-8A81EF82CA10}" destId="{09FD2130-A51E-48CF-80EF-DC0488B8CDD1}" srcOrd="3" destOrd="0" parTransId="{005399C4-1225-4BFD-A17B-2659D7A848B6}" sibTransId="{13CCCBDB-ACB2-488E-B53C-57C5E9B388A0}"/>
    <dgm:cxn modelId="{58DFD48F-AA49-4E2B-B5CD-4BF38E45E442}" srcId="{04A380F2-F1CA-4324-BC02-20217ED3D32E}" destId="{4C849581-FCDB-445D-9591-4CAFC2EA17C4}" srcOrd="0" destOrd="0" parTransId="{0D31CE26-6DFA-43FB-AA2B-D349C3CAC008}" sibTransId="{3C1D80CB-2D4D-484E-A19B-ABBF044F61B6}"/>
    <dgm:cxn modelId="{74685D04-8D8C-4053-BF53-44C101F3F2D3}" srcId="{411742AF-51CB-4DE6-AB3A-8A81EF82CA10}" destId="{2F5DEC75-4FED-4FFE-91F8-D44644DFD11A}" srcOrd="4" destOrd="0" parTransId="{E591027C-86EF-4DB8-9812-522F7376E9CF}" sibTransId="{B24EAC5B-5F77-4E71-8C6B-E8BCE0417C3C}"/>
    <dgm:cxn modelId="{12E222CE-04DA-4F33-8BD2-786E3057B177}" type="presOf" srcId="{16021D88-EFFF-4384-B774-3C8DF84C3724}" destId="{B5D0ACB2-62F1-406E-B133-CBE3EA89EDE6}" srcOrd="0" destOrd="0" presId="urn:microsoft.com/office/officeart/2005/8/layout/process2"/>
    <dgm:cxn modelId="{C09768F0-2839-47BA-924C-2AFE1E247CFE}" type="presParOf" srcId="{5F1959AD-1D4B-419A-88B9-6A5353047DE5}" destId="{5E9699C3-1788-4327-B329-8BD2E5187606}" srcOrd="0" destOrd="0" presId="urn:microsoft.com/office/officeart/2005/8/layout/process2"/>
    <dgm:cxn modelId="{93A0AD07-9500-4B5E-9994-5BE1EB643193}" type="presParOf" srcId="{5F1959AD-1D4B-419A-88B9-6A5353047DE5}" destId="{804B35DD-5CE2-4E51-B207-721848FF8B0A}" srcOrd="1" destOrd="0" presId="urn:microsoft.com/office/officeart/2005/8/layout/process2"/>
    <dgm:cxn modelId="{8F936C51-93D1-43A9-A588-EB5C03397D8C}" type="presParOf" srcId="{804B35DD-5CE2-4E51-B207-721848FF8B0A}" destId="{D844D3D6-44BA-4799-87FC-3D95CC2E9BEA}" srcOrd="0" destOrd="0" presId="urn:microsoft.com/office/officeart/2005/8/layout/process2"/>
    <dgm:cxn modelId="{1EBAE3C8-07AD-4D75-A586-B90E3AD61DA7}" type="presParOf" srcId="{5F1959AD-1D4B-419A-88B9-6A5353047DE5}" destId="{B5D0ACB2-62F1-406E-B133-CBE3EA89EDE6}" srcOrd="2" destOrd="0" presId="urn:microsoft.com/office/officeart/2005/8/layout/process2"/>
    <dgm:cxn modelId="{6BAA8673-362C-4913-96C1-08337B54C3D1}" type="presParOf" srcId="{5F1959AD-1D4B-419A-88B9-6A5353047DE5}" destId="{1044339C-1A79-4967-A4AD-4DF86DB35274}" srcOrd="3" destOrd="0" presId="urn:microsoft.com/office/officeart/2005/8/layout/process2"/>
    <dgm:cxn modelId="{DB600B8E-BAD0-433B-9B71-8A2D10494FD4}" type="presParOf" srcId="{1044339C-1A79-4967-A4AD-4DF86DB35274}" destId="{BFD8977F-CB48-428E-8FCE-FB3E03269E7E}" srcOrd="0" destOrd="0" presId="urn:microsoft.com/office/officeart/2005/8/layout/process2"/>
    <dgm:cxn modelId="{5C09B190-8045-435D-A633-08C9DA036F7B}" type="presParOf" srcId="{5F1959AD-1D4B-419A-88B9-6A5353047DE5}" destId="{F8C20979-8A72-4BBC-ABEB-3014BFB1466D}" srcOrd="4" destOrd="0" presId="urn:microsoft.com/office/officeart/2005/8/layout/process2"/>
    <dgm:cxn modelId="{2E80B0FE-D30D-4E29-80E4-C6019390D2AC}" type="presParOf" srcId="{5F1959AD-1D4B-419A-88B9-6A5353047DE5}" destId="{E0AB7A98-C4FE-4668-A9E7-B5E696812553}" srcOrd="5" destOrd="0" presId="urn:microsoft.com/office/officeart/2005/8/layout/process2"/>
    <dgm:cxn modelId="{D7A9996C-3E63-4CD1-923B-F6C117E07062}" type="presParOf" srcId="{E0AB7A98-C4FE-4668-A9E7-B5E696812553}" destId="{C3A38A0C-0300-4424-BE10-D74CDC455AEB}" srcOrd="0" destOrd="0" presId="urn:microsoft.com/office/officeart/2005/8/layout/process2"/>
    <dgm:cxn modelId="{1DBFED17-146F-46E7-9CBC-6A8225C215A8}" type="presParOf" srcId="{5F1959AD-1D4B-419A-88B9-6A5353047DE5}" destId="{77603F12-6BE3-4187-9345-A005A01674EA}" srcOrd="6" destOrd="0" presId="urn:microsoft.com/office/officeart/2005/8/layout/process2"/>
    <dgm:cxn modelId="{750A2B0E-14D6-49B0-A4FD-626957257A24}" type="presParOf" srcId="{5F1959AD-1D4B-419A-88B9-6A5353047DE5}" destId="{5F467D7B-5648-4947-A81D-F028A993A476}" srcOrd="7" destOrd="0" presId="urn:microsoft.com/office/officeart/2005/8/layout/process2"/>
    <dgm:cxn modelId="{31661387-EE4F-462A-8F35-7CA002CB60C5}" type="presParOf" srcId="{5F467D7B-5648-4947-A81D-F028A993A476}" destId="{028A58D9-5FDC-4371-B3FB-E4921171DEA7}" srcOrd="0" destOrd="0" presId="urn:microsoft.com/office/officeart/2005/8/layout/process2"/>
    <dgm:cxn modelId="{7E84D568-972F-4948-9449-59ACC017ECC6}" type="presParOf" srcId="{5F1959AD-1D4B-419A-88B9-6A5353047DE5}" destId="{06F66A15-C182-4015-ACAE-F77FF42D63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1742AF-51CB-4DE6-AB3A-8A81EF82CA10}" type="doc">
      <dgm:prSet loTypeId="urn:microsoft.com/office/officeart/2005/8/layout/process2" loCatId="process" qsTypeId="urn:microsoft.com/office/officeart/2005/8/quickstyle/simple1" qsCatId="simple" csTypeId="urn:microsoft.com/office/officeart/2005/8/colors/accent1_2" csCatId="accent1" phldr="1"/>
      <dgm:spPr/>
    </dgm:pt>
    <dgm:pt modelId="{F351FE64-E010-4009-9212-93ADF42A6513}">
      <dgm:prSet phldrT="[Text]"/>
      <dgm:spPr/>
      <dgm:t>
        <a:bodyPr/>
        <a:lstStyle/>
        <a:p>
          <a:r>
            <a:rPr lang="en-US" dirty="0" smtClean="0"/>
            <a:t>Program</a:t>
          </a:r>
          <a:endParaRPr lang="en-US" dirty="0"/>
        </a:p>
      </dgm:t>
    </dgm:pt>
    <dgm:pt modelId="{67376CB3-D3CD-4A25-8B01-A0598FC70697}" type="parTrans" cxnId="{D07861C0-D6A5-43AE-AC16-FF250458CDE9}">
      <dgm:prSet/>
      <dgm:spPr/>
      <dgm:t>
        <a:bodyPr/>
        <a:lstStyle/>
        <a:p>
          <a:endParaRPr lang="en-US"/>
        </a:p>
      </dgm:t>
    </dgm:pt>
    <dgm:pt modelId="{592E4EFF-42A5-4466-B07E-1D6B6715F160}" type="sibTrans" cxnId="{D07861C0-D6A5-43AE-AC16-FF250458CDE9}">
      <dgm:prSet/>
      <dgm:spPr/>
      <dgm:t>
        <a:bodyPr/>
        <a:lstStyle/>
        <a:p>
          <a:endParaRPr lang="en-US"/>
        </a:p>
      </dgm:t>
    </dgm:pt>
    <dgm:pt modelId="{16021D88-EFFF-4384-B774-3C8DF84C3724}">
      <dgm:prSet phldrT="[Text]"/>
      <dgm:spPr/>
      <dgm:t>
        <a:bodyPr/>
        <a:lstStyle/>
        <a:p>
          <a:r>
            <a:rPr lang="en-US" dirty="0" smtClean="0"/>
            <a:t>Interpreter</a:t>
          </a:r>
          <a:endParaRPr lang="en-US" dirty="0"/>
        </a:p>
      </dgm:t>
    </dgm:pt>
    <dgm:pt modelId="{DE0277A4-FEB9-4538-A57E-4036D628666F}" type="parTrans" cxnId="{76A062CE-F776-480F-A18C-BF3BE3F554EA}">
      <dgm:prSet/>
      <dgm:spPr/>
      <dgm:t>
        <a:bodyPr/>
        <a:lstStyle/>
        <a:p>
          <a:endParaRPr lang="en-US"/>
        </a:p>
      </dgm:t>
    </dgm:pt>
    <dgm:pt modelId="{ECB39B84-31AB-439D-8228-30BF9598838C}" type="sibTrans" cxnId="{76A062CE-F776-480F-A18C-BF3BE3F554EA}">
      <dgm:prSet/>
      <dgm:spPr/>
      <dgm:t>
        <a:bodyPr/>
        <a:lstStyle/>
        <a:p>
          <a:endParaRPr lang="en-US"/>
        </a:p>
      </dgm:t>
    </dgm:pt>
    <dgm:pt modelId="{06807394-8BEE-444C-9331-87F77884BC1E}">
      <dgm:prSet phldrT="[Text]"/>
      <dgm:spPr/>
      <dgm:t>
        <a:bodyPr/>
        <a:lstStyle/>
        <a:p>
          <a:r>
            <a:rPr lang="en-US" dirty="0" smtClean="0"/>
            <a:t>In Java</a:t>
          </a:r>
          <a:endParaRPr lang="en-US" dirty="0"/>
        </a:p>
      </dgm:t>
    </dgm:pt>
    <dgm:pt modelId="{6EA9D8CB-CD1C-4D41-93D0-9693F930FD48}" type="parTrans" cxnId="{339B83F1-25EB-42FC-894D-13CFBC4C16A0}">
      <dgm:prSet/>
      <dgm:spPr/>
      <dgm:t>
        <a:bodyPr/>
        <a:lstStyle/>
        <a:p>
          <a:endParaRPr lang="en-US"/>
        </a:p>
      </dgm:t>
    </dgm:pt>
    <dgm:pt modelId="{ABF720C9-975F-4E80-B946-A299BC87DD53}" type="sibTrans" cxnId="{339B83F1-25EB-42FC-894D-13CFBC4C16A0}">
      <dgm:prSet/>
      <dgm:spPr/>
      <dgm:t>
        <a:bodyPr/>
        <a:lstStyle/>
        <a:p>
          <a:endParaRPr lang="en-US"/>
        </a:p>
      </dgm:t>
    </dgm:pt>
    <dgm:pt modelId="{413F8E54-7876-4A53-89EC-350D8E50BD90}">
      <dgm:prSet phldrT="[Text]"/>
      <dgm:spPr/>
      <dgm:t>
        <a:bodyPr/>
        <a:lstStyle/>
        <a:p>
          <a:r>
            <a:rPr lang="en-US" dirty="0" smtClean="0"/>
            <a:t>Reads language directly</a:t>
          </a:r>
          <a:endParaRPr lang="en-US" dirty="0"/>
        </a:p>
      </dgm:t>
    </dgm:pt>
    <dgm:pt modelId="{38BB4642-4483-436F-894E-E395D0553A18}" type="parTrans" cxnId="{05B0446A-99D5-47C1-A121-04E7E6747720}">
      <dgm:prSet/>
      <dgm:spPr/>
      <dgm:t>
        <a:bodyPr/>
        <a:lstStyle/>
        <a:p>
          <a:endParaRPr lang="en-US"/>
        </a:p>
      </dgm:t>
    </dgm:pt>
    <dgm:pt modelId="{D727FEA2-4509-4D66-8821-98C54CF680D6}" type="sibTrans" cxnId="{05B0446A-99D5-47C1-A121-04E7E6747720}">
      <dgm:prSet/>
      <dgm:spPr/>
      <dgm:t>
        <a:bodyPr/>
        <a:lstStyle/>
        <a:p>
          <a:endParaRPr lang="en-US"/>
        </a:p>
      </dgm:t>
    </dgm:pt>
    <dgm:pt modelId="{09FD2130-A51E-48CF-80EF-DC0488B8CDD1}">
      <dgm:prSet phldrT="[Text]"/>
      <dgm:spPr/>
      <dgm:t>
        <a:bodyPr/>
        <a:lstStyle/>
        <a:p>
          <a:r>
            <a:rPr lang="en-US" dirty="0" smtClean="0"/>
            <a:t>Execute Program</a:t>
          </a:r>
          <a:endParaRPr lang="en-US" dirty="0"/>
        </a:p>
      </dgm:t>
    </dgm:pt>
    <dgm:pt modelId="{005399C4-1225-4BFD-A17B-2659D7A848B6}" type="parTrans" cxnId="{FAA9AD72-2FD2-468E-8085-2291C73C7DEE}">
      <dgm:prSet/>
      <dgm:spPr/>
      <dgm:t>
        <a:bodyPr/>
        <a:lstStyle/>
        <a:p>
          <a:endParaRPr lang="en-US"/>
        </a:p>
      </dgm:t>
    </dgm:pt>
    <dgm:pt modelId="{13CCCBDB-ACB2-488E-B53C-57C5E9B388A0}" type="sibTrans" cxnId="{FAA9AD72-2FD2-468E-8085-2291C73C7DEE}">
      <dgm:prSet/>
      <dgm:spPr/>
      <dgm:t>
        <a:bodyPr/>
        <a:lstStyle/>
        <a:p>
          <a:endParaRPr lang="en-US"/>
        </a:p>
      </dgm:t>
    </dgm:pt>
    <dgm:pt modelId="{2F5DEC75-4FED-4FFE-91F8-D44644DFD11A}">
      <dgm:prSet phldrT="[Text]"/>
      <dgm:spPr/>
      <dgm:t>
        <a:bodyPr/>
        <a:lstStyle/>
        <a:p>
          <a:r>
            <a:rPr lang="en-US" dirty="0" smtClean="0"/>
            <a:t>Output</a:t>
          </a:r>
          <a:endParaRPr lang="en-US" dirty="0"/>
        </a:p>
      </dgm:t>
    </dgm:pt>
    <dgm:pt modelId="{E591027C-86EF-4DB8-9812-522F7376E9CF}" type="parTrans" cxnId="{74685D04-8D8C-4053-BF53-44C101F3F2D3}">
      <dgm:prSet/>
      <dgm:spPr/>
      <dgm:t>
        <a:bodyPr/>
        <a:lstStyle/>
        <a:p>
          <a:endParaRPr lang="en-US"/>
        </a:p>
      </dgm:t>
    </dgm:pt>
    <dgm:pt modelId="{B24EAC5B-5F77-4E71-8C6B-E8BCE0417C3C}" type="sibTrans" cxnId="{74685D04-8D8C-4053-BF53-44C101F3F2D3}">
      <dgm:prSet/>
      <dgm:spPr/>
      <dgm:t>
        <a:bodyPr/>
        <a:lstStyle/>
        <a:p>
          <a:endParaRPr lang="en-US"/>
        </a:p>
      </dgm:t>
    </dgm:pt>
    <dgm:pt modelId="{5F1959AD-1D4B-419A-88B9-6A5353047DE5}" type="pres">
      <dgm:prSet presAssocID="{411742AF-51CB-4DE6-AB3A-8A81EF82CA10}" presName="linearFlow" presStyleCnt="0">
        <dgm:presLayoutVars>
          <dgm:resizeHandles val="exact"/>
        </dgm:presLayoutVars>
      </dgm:prSet>
      <dgm:spPr/>
    </dgm:pt>
    <dgm:pt modelId="{5E9699C3-1788-4327-B329-8BD2E5187606}" type="pres">
      <dgm:prSet presAssocID="{F351FE64-E010-4009-9212-93ADF42A6513}" presName="node" presStyleLbl="node1" presStyleIdx="0" presStyleCnt="4">
        <dgm:presLayoutVars>
          <dgm:bulletEnabled val="1"/>
        </dgm:presLayoutVars>
      </dgm:prSet>
      <dgm:spPr/>
      <dgm:t>
        <a:bodyPr/>
        <a:lstStyle/>
        <a:p>
          <a:endParaRPr lang="en-US"/>
        </a:p>
      </dgm:t>
    </dgm:pt>
    <dgm:pt modelId="{804B35DD-5CE2-4E51-B207-721848FF8B0A}" type="pres">
      <dgm:prSet presAssocID="{592E4EFF-42A5-4466-B07E-1D6B6715F160}" presName="sibTrans" presStyleLbl="sibTrans2D1" presStyleIdx="0" presStyleCnt="3"/>
      <dgm:spPr/>
      <dgm:t>
        <a:bodyPr/>
        <a:lstStyle/>
        <a:p>
          <a:endParaRPr lang="en-US"/>
        </a:p>
      </dgm:t>
    </dgm:pt>
    <dgm:pt modelId="{D844D3D6-44BA-4799-87FC-3D95CC2E9BEA}" type="pres">
      <dgm:prSet presAssocID="{592E4EFF-42A5-4466-B07E-1D6B6715F160}" presName="connectorText" presStyleLbl="sibTrans2D1" presStyleIdx="0" presStyleCnt="3"/>
      <dgm:spPr/>
      <dgm:t>
        <a:bodyPr/>
        <a:lstStyle/>
        <a:p>
          <a:endParaRPr lang="en-US"/>
        </a:p>
      </dgm:t>
    </dgm:pt>
    <dgm:pt modelId="{B5D0ACB2-62F1-406E-B133-CBE3EA89EDE6}" type="pres">
      <dgm:prSet presAssocID="{16021D88-EFFF-4384-B774-3C8DF84C3724}" presName="node" presStyleLbl="node1" presStyleIdx="1" presStyleCnt="4">
        <dgm:presLayoutVars>
          <dgm:bulletEnabled val="1"/>
        </dgm:presLayoutVars>
      </dgm:prSet>
      <dgm:spPr/>
      <dgm:t>
        <a:bodyPr/>
        <a:lstStyle/>
        <a:p>
          <a:endParaRPr lang="en-US"/>
        </a:p>
      </dgm:t>
    </dgm:pt>
    <dgm:pt modelId="{1044339C-1A79-4967-A4AD-4DF86DB35274}" type="pres">
      <dgm:prSet presAssocID="{ECB39B84-31AB-439D-8228-30BF9598838C}" presName="sibTrans" presStyleLbl="sibTrans2D1" presStyleIdx="1" presStyleCnt="3"/>
      <dgm:spPr/>
      <dgm:t>
        <a:bodyPr/>
        <a:lstStyle/>
        <a:p>
          <a:endParaRPr lang="en-US"/>
        </a:p>
      </dgm:t>
    </dgm:pt>
    <dgm:pt modelId="{BFD8977F-CB48-428E-8FCE-FB3E03269E7E}" type="pres">
      <dgm:prSet presAssocID="{ECB39B84-31AB-439D-8228-30BF9598838C}" presName="connectorText" presStyleLbl="sibTrans2D1" presStyleIdx="1" presStyleCnt="3"/>
      <dgm:spPr/>
      <dgm:t>
        <a:bodyPr/>
        <a:lstStyle/>
        <a:p>
          <a:endParaRPr lang="en-US"/>
        </a:p>
      </dgm:t>
    </dgm:pt>
    <dgm:pt modelId="{77603F12-6BE3-4187-9345-A005A01674EA}" type="pres">
      <dgm:prSet presAssocID="{09FD2130-A51E-48CF-80EF-DC0488B8CDD1}" presName="node" presStyleLbl="node1" presStyleIdx="2" presStyleCnt="4">
        <dgm:presLayoutVars>
          <dgm:bulletEnabled val="1"/>
        </dgm:presLayoutVars>
      </dgm:prSet>
      <dgm:spPr/>
      <dgm:t>
        <a:bodyPr/>
        <a:lstStyle/>
        <a:p>
          <a:endParaRPr lang="en-US"/>
        </a:p>
      </dgm:t>
    </dgm:pt>
    <dgm:pt modelId="{5F467D7B-5648-4947-A81D-F028A993A476}" type="pres">
      <dgm:prSet presAssocID="{13CCCBDB-ACB2-488E-B53C-57C5E9B388A0}" presName="sibTrans" presStyleLbl="sibTrans2D1" presStyleIdx="2" presStyleCnt="3"/>
      <dgm:spPr/>
      <dgm:t>
        <a:bodyPr/>
        <a:lstStyle/>
        <a:p>
          <a:endParaRPr lang="en-US"/>
        </a:p>
      </dgm:t>
    </dgm:pt>
    <dgm:pt modelId="{028A58D9-5FDC-4371-B3FB-E4921171DEA7}" type="pres">
      <dgm:prSet presAssocID="{13CCCBDB-ACB2-488E-B53C-57C5E9B388A0}" presName="connectorText" presStyleLbl="sibTrans2D1" presStyleIdx="2" presStyleCnt="3"/>
      <dgm:spPr/>
      <dgm:t>
        <a:bodyPr/>
        <a:lstStyle/>
        <a:p>
          <a:endParaRPr lang="en-US"/>
        </a:p>
      </dgm:t>
    </dgm:pt>
    <dgm:pt modelId="{06F66A15-C182-4015-ACAE-F77FF42D63BD}" type="pres">
      <dgm:prSet presAssocID="{2F5DEC75-4FED-4FFE-91F8-D44644DFD11A}" presName="node" presStyleLbl="node1" presStyleIdx="3" presStyleCnt="4">
        <dgm:presLayoutVars>
          <dgm:bulletEnabled val="1"/>
        </dgm:presLayoutVars>
      </dgm:prSet>
      <dgm:spPr/>
      <dgm:t>
        <a:bodyPr/>
        <a:lstStyle/>
        <a:p>
          <a:endParaRPr lang="en-US"/>
        </a:p>
      </dgm:t>
    </dgm:pt>
  </dgm:ptLst>
  <dgm:cxnLst>
    <dgm:cxn modelId="{7AEDB5F7-48B2-4649-8879-F81C3DC18EBE}" type="presOf" srcId="{F351FE64-E010-4009-9212-93ADF42A6513}" destId="{5E9699C3-1788-4327-B329-8BD2E5187606}" srcOrd="0" destOrd="0" presId="urn:microsoft.com/office/officeart/2005/8/layout/process2"/>
    <dgm:cxn modelId="{72043EBD-1E77-4E1A-8FE7-5F660A6BF107}" type="presOf" srcId="{2F5DEC75-4FED-4FFE-91F8-D44644DFD11A}" destId="{06F66A15-C182-4015-ACAE-F77FF42D63BD}" srcOrd="0" destOrd="0" presId="urn:microsoft.com/office/officeart/2005/8/layout/process2"/>
    <dgm:cxn modelId="{DB21D439-CD3D-4DD9-9C58-DC8824069389}" type="presOf" srcId="{413F8E54-7876-4A53-89EC-350D8E50BD90}" destId="{B5D0ACB2-62F1-406E-B133-CBE3EA89EDE6}" srcOrd="0" destOrd="1" presId="urn:microsoft.com/office/officeart/2005/8/layout/process2"/>
    <dgm:cxn modelId="{228FFA2B-BC4E-473C-A590-A7ADC6E9D8C8}" type="presOf" srcId="{16021D88-EFFF-4384-B774-3C8DF84C3724}" destId="{B5D0ACB2-62F1-406E-B133-CBE3EA89EDE6}" srcOrd="0" destOrd="0" presId="urn:microsoft.com/office/officeart/2005/8/layout/process2"/>
    <dgm:cxn modelId="{0FD84D54-7D36-4D92-8846-E1F1D18C74A8}" type="presOf" srcId="{09FD2130-A51E-48CF-80EF-DC0488B8CDD1}" destId="{77603F12-6BE3-4187-9345-A005A01674EA}" srcOrd="0" destOrd="0" presId="urn:microsoft.com/office/officeart/2005/8/layout/process2"/>
    <dgm:cxn modelId="{FAA9AD72-2FD2-468E-8085-2291C73C7DEE}" srcId="{411742AF-51CB-4DE6-AB3A-8A81EF82CA10}" destId="{09FD2130-A51E-48CF-80EF-DC0488B8CDD1}" srcOrd="2" destOrd="0" parTransId="{005399C4-1225-4BFD-A17B-2659D7A848B6}" sibTransId="{13CCCBDB-ACB2-488E-B53C-57C5E9B388A0}"/>
    <dgm:cxn modelId="{BFE64592-6607-4CD2-916C-E4227C0CF590}" type="presOf" srcId="{592E4EFF-42A5-4466-B07E-1D6B6715F160}" destId="{804B35DD-5CE2-4E51-B207-721848FF8B0A}" srcOrd="0" destOrd="0" presId="urn:microsoft.com/office/officeart/2005/8/layout/process2"/>
    <dgm:cxn modelId="{67202135-DBB1-4B8D-B639-06F87D92649F}" type="presOf" srcId="{06807394-8BEE-444C-9331-87F77884BC1E}" destId="{5E9699C3-1788-4327-B329-8BD2E5187606}" srcOrd="0" destOrd="1" presId="urn:microsoft.com/office/officeart/2005/8/layout/process2"/>
    <dgm:cxn modelId="{D07861C0-D6A5-43AE-AC16-FF250458CDE9}" srcId="{411742AF-51CB-4DE6-AB3A-8A81EF82CA10}" destId="{F351FE64-E010-4009-9212-93ADF42A6513}" srcOrd="0" destOrd="0" parTransId="{67376CB3-D3CD-4A25-8B01-A0598FC70697}" sibTransId="{592E4EFF-42A5-4466-B07E-1D6B6715F160}"/>
    <dgm:cxn modelId="{E10CACAC-259F-49AF-B663-79BEAD8B7859}" type="presOf" srcId="{411742AF-51CB-4DE6-AB3A-8A81EF82CA10}" destId="{5F1959AD-1D4B-419A-88B9-6A5353047DE5}" srcOrd="0" destOrd="0" presId="urn:microsoft.com/office/officeart/2005/8/layout/process2"/>
    <dgm:cxn modelId="{C877666B-42FB-472E-BAD6-748FAD8E8E4A}" type="presOf" srcId="{ECB39B84-31AB-439D-8228-30BF9598838C}" destId="{BFD8977F-CB48-428E-8FCE-FB3E03269E7E}" srcOrd="1" destOrd="0" presId="urn:microsoft.com/office/officeart/2005/8/layout/process2"/>
    <dgm:cxn modelId="{05B0446A-99D5-47C1-A121-04E7E6747720}" srcId="{16021D88-EFFF-4384-B774-3C8DF84C3724}" destId="{413F8E54-7876-4A53-89EC-350D8E50BD90}" srcOrd="0" destOrd="0" parTransId="{38BB4642-4483-436F-894E-E395D0553A18}" sibTransId="{D727FEA2-4509-4D66-8821-98C54CF680D6}"/>
    <dgm:cxn modelId="{74685D04-8D8C-4053-BF53-44C101F3F2D3}" srcId="{411742AF-51CB-4DE6-AB3A-8A81EF82CA10}" destId="{2F5DEC75-4FED-4FFE-91F8-D44644DFD11A}" srcOrd="3" destOrd="0" parTransId="{E591027C-86EF-4DB8-9812-522F7376E9CF}" sibTransId="{B24EAC5B-5F77-4E71-8C6B-E8BCE0417C3C}"/>
    <dgm:cxn modelId="{22C76902-796F-4C62-B2C4-12BFBD3962B7}" type="presOf" srcId="{13CCCBDB-ACB2-488E-B53C-57C5E9B388A0}" destId="{028A58D9-5FDC-4371-B3FB-E4921171DEA7}" srcOrd="1" destOrd="0" presId="urn:microsoft.com/office/officeart/2005/8/layout/process2"/>
    <dgm:cxn modelId="{339B83F1-25EB-42FC-894D-13CFBC4C16A0}" srcId="{F351FE64-E010-4009-9212-93ADF42A6513}" destId="{06807394-8BEE-444C-9331-87F77884BC1E}" srcOrd="0" destOrd="0" parTransId="{6EA9D8CB-CD1C-4D41-93D0-9693F930FD48}" sibTransId="{ABF720C9-975F-4E80-B946-A299BC87DD53}"/>
    <dgm:cxn modelId="{76A062CE-F776-480F-A18C-BF3BE3F554EA}" srcId="{411742AF-51CB-4DE6-AB3A-8A81EF82CA10}" destId="{16021D88-EFFF-4384-B774-3C8DF84C3724}" srcOrd="1" destOrd="0" parTransId="{DE0277A4-FEB9-4538-A57E-4036D628666F}" sibTransId="{ECB39B84-31AB-439D-8228-30BF9598838C}"/>
    <dgm:cxn modelId="{1B9B8812-03C9-4FC1-9AB5-667511295892}" type="presOf" srcId="{13CCCBDB-ACB2-488E-B53C-57C5E9B388A0}" destId="{5F467D7B-5648-4947-A81D-F028A993A476}" srcOrd="0" destOrd="0" presId="urn:microsoft.com/office/officeart/2005/8/layout/process2"/>
    <dgm:cxn modelId="{25DE9EAC-3D1E-4E88-BE89-05EDE8EC077C}" type="presOf" srcId="{ECB39B84-31AB-439D-8228-30BF9598838C}" destId="{1044339C-1A79-4967-A4AD-4DF86DB35274}" srcOrd="0" destOrd="0" presId="urn:microsoft.com/office/officeart/2005/8/layout/process2"/>
    <dgm:cxn modelId="{34CA3D5F-49DC-4794-AB39-5BC4C72EFA04}" type="presOf" srcId="{592E4EFF-42A5-4466-B07E-1D6B6715F160}" destId="{D844D3D6-44BA-4799-87FC-3D95CC2E9BEA}" srcOrd="1" destOrd="0" presId="urn:microsoft.com/office/officeart/2005/8/layout/process2"/>
    <dgm:cxn modelId="{7E5F0789-63E2-4A41-B1D3-643503E0E8F8}" type="presParOf" srcId="{5F1959AD-1D4B-419A-88B9-6A5353047DE5}" destId="{5E9699C3-1788-4327-B329-8BD2E5187606}" srcOrd="0" destOrd="0" presId="urn:microsoft.com/office/officeart/2005/8/layout/process2"/>
    <dgm:cxn modelId="{855F2DC5-7282-43E2-ACE3-83B3EFE43530}" type="presParOf" srcId="{5F1959AD-1D4B-419A-88B9-6A5353047DE5}" destId="{804B35DD-5CE2-4E51-B207-721848FF8B0A}" srcOrd="1" destOrd="0" presId="urn:microsoft.com/office/officeart/2005/8/layout/process2"/>
    <dgm:cxn modelId="{D5AC4426-0A48-444C-AC9B-07420235CC85}" type="presParOf" srcId="{804B35DD-5CE2-4E51-B207-721848FF8B0A}" destId="{D844D3D6-44BA-4799-87FC-3D95CC2E9BEA}" srcOrd="0" destOrd="0" presId="urn:microsoft.com/office/officeart/2005/8/layout/process2"/>
    <dgm:cxn modelId="{F15A52D1-D026-48E9-AD49-D0B7D6869853}" type="presParOf" srcId="{5F1959AD-1D4B-419A-88B9-6A5353047DE5}" destId="{B5D0ACB2-62F1-406E-B133-CBE3EA89EDE6}" srcOrd="2" destOrd="0" presId="urn:microsoft.com/office/officeart/2005/8/layout/process2"/>
    <dgm:cxn modelId="{C2E92D4D-9D5C-420A-93D3-DB05C241E344}" type="presParOf" srcId="{5F1959AD-1D4B-419A-88B9-6A5353047DE5}" destId="{1044339C-1A79-4967-A4AD-4DF86DB35274}" srcOrd="3" destOrd="0" presId="urn:microsoft.com/office/officeart/2005/8/layout/process2"/>
    <dgm:cxn modelId="{022F2F74-6998-4540-98FB-B43D94061456}" type="presParOf" srcId="{1044339C-1A79-4967-A4AD-4DF86DB35274}" destId="{BFD8977F-CB48-428E-8FCE-FB3E03269E7E}" srcOrd="0" destOrd="0" presId="urn:microsoft.com/office/officeart/2005/8/layout/process2"/>
    <dgm:cxn modelId="{23C07D93-DC2B-4489-951E-46E749308621}" type="presParOf" srcId="{5F1959AD-1D4B-419A-88B9-6A5353047DE5}" destId="{77603F12-6BE3-4187-9345-A005A01674EA}" srcOrd="4" destOrd="0" presId="urn:microsoft.com/office/officeart/2005/8/layout/process2"/>
    <dgm:cxn modelId="{E3D4E603-CB6E-4B6E-8085-9850B15B3779}" type="presParOf" srcId="{5F1959AD-1D4B-419A-88B9-6A5353047DE5}" destId="{5F467D7B-5648-4947-A81D-F028A993A476}" srcOrd="5" destOrd="0" presId="urn:microsoft.com/office/officeart/2005/8/layout/process2"/>
    <dgm:cxn modelId="{DC78C2B3-088A-4157-A170-B4991F06B3A3}" type="presParOf" srcId="{5F467D7B-5648-4947-A81D-F028A993A476}" destId="{028A58D9-5FDC-4371-B3FB-E4921171DEA7}" srcOrd="0" destOrd="0" presId="urn:microsoft.com/office/officeart/2005/8/layout/process2"/>
    <dgm:cxn modelId="{1F928B91-C37E-4223-8BB1-92793285E178}" type="presParOf" srcId="{5F1959AD-1D4B-419A-88B9-6A5353047DE5}" destId="{06F66A15-C182-4015-ACAE-F77FF42D63BD}"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CC6DD3-28B9-4A25-8220-A248B03CED9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D0BFD5EA-8435-47A7-B7F5-6165295A38BA}">
      <dgm:prSet phldrT="[Text]"/>
      <dgm:spPr/>
      <dgm:t>
        <a:bodyPr/>
        <a:lstStyle/>
        <a:p>
          <a:r>
            <a:rPr lang="en-US" dirty="0" smtClean="0"/>
            <a:t>Java code</a:t>
          </a:r>
          <a:endParaRPr lang="en-US" dirty="0"/>
        </a:p>
      </dgm:t>
    </dgm:pt>
    <dgm:pt modelId="{5C0BDD88-816B-451E-BAA5-702CDBF34C2F}" type="parTrans" cxnId="{62F04E81-F329-409D-A1AA-42E2D232839E}">
      <dgm:prSet/>
      <dgm:spPr/>
      <dgm:t>
        <a:bodyPr/>
        <a:lstStyle/>
        <a:p>
          <a:endParaRPr lang="en-US"/>
        </a:p>
      </dgm:t>
    </dgm:pt>
    <dgm:pt modelId="{E9013C78-603F-4471-8317-27A8ADCAB983}" type="sibTrans" cxnId="{62F04E81-F329-409D-A1AA-42E2D232839E}">
      <dgm:prSet/>
      <dgm:spPr/>
      <dgm:t>
        <a:bodyPr/>
        <a:lstStyle/>
        <a:p>
          <a:endParaRPr lang="en-US"/>
        </a:p>
      </dgm:t>
    </dgm:pt>
    <dgm:pt modelId="{D6CCA65B-BFA3-4A32-B9A0-3985F851AA0F}">
      <dgm:prSet phldrT="[Text]"/>
      <dgm:spPr/>
      <dgm:t>
        <a:bodyPr/>
        <a:lstStyle/>
        <a:p>
          <a:r>
            <a:rPr lang="en-US" dirty="0" smtClean="0"/>
            <a:t>Runs on a computer</a:t>
          </a:r>
          <a:endParaRPr lang="en-US" dirty="0"/>
        </a:p>
      </dgm:t>
    </dgm:pt>
    <dgm:pt modelId="{4B93BA72-B6DB-49EF-A06D-6EE09F80F9EB}" type="parTrans" cxnId="{82B52348-DC4C-44F2-B19A-757D346BE733}">
      <dgm:prSet/>
      <dgm:spPr/>
      <dgm:t>
        <a:bodyPr/>
        <a:lstStyle/>
        <a:p>
          <a:endParaRPr lang="en-US"/>
        </a:p>
      </dgm:t>
    </dgm:pt>
    <dgm:pt modelId="{318107B8-FFE9-4985-8BF5-6885EEFDC1F1}" type="sibTrans" cxnId="{82B52348-DC4C-44F2-B19A-757D346BE733}">
      <dgm:prSet/>
      <dgm:spPr/>
      <dgm:t>
        <a:bodyPr/>
        <a:lstStyle/>
        <a:p>
          <a:endParaRPr lang="en-US"/>
        </a:p>
      </dgm:t>
    </dgm:pt>
    <dgm:pt modelId="{82332ADB-9E2A-46C5-9DAF-9A14E38160A3}">
      <dgm:prSet phldrT="[Text]"/>
      <dgm:spPr/>
      <dgm:t>
        <a:bodyPr/>
        <a:lstStyle/>
        <a:p>
          <a:r>
            <a:rPr lang="en-US" dirty="0" smtClean="0"/>
            <a:t>Generates compile errors if done improperly</a:t>
          </a:r>
          <a:endParaRPr lang="en-US" dirty="0"/>
        </a:p>
      </dgm:t>
    </dgm:pt>
    <dgm:pt modelId="{9E46DE1D-FD5A-4CDB-B4F5-4C47D3AB63B3}" type="parTrans" cxnId="{0A49CD01-8B21-4172-8398-ABECC389995A}">
      <dgm:prSet/>
      <dgm:spPr/>
      <dgm:t>
        <a:bodyPr/>
        <a:lstStyle/>
        <a:p>
          <a:endParaRPr lang="en-US"/>
        </a:p>
      </dgm:t>
    </dgm:pt>
    <dgm:pt modelId="{A278F64B-FE2E-4349-A044-6ED7C109FDED}" type="sibTrans" cxnId="{0A49CD01-8B21-4172-8398-ABECC389995A}">
      <dgm:prSet/>
      <dgm:spPr/>
      <dgm:t>
        <a:bodyPr/>
        <a:lstStyle/>
        <a:p>
          <a:endParaRPr lang="en-US"/>
        </a:p>
      </dgm:t>
    </dgm:pt>
    <dgm:pt modelId="{36140EFD-B4A4-41FD-91A7-9A96EB79A7DE}">
      <dgm:prSet phldrT="[Text]"/>
      <dgm:spPr/>
      <dgm:t>
        <a:bodyPr/>
        <a:lstStyle/>
        <a:p>
          <a:r>
            <a:rPr lang="en-US" dirty="0" smtClean="0"/>
            <a:t>Pseudocode</a:t>
          </a:r>
          <a:endParaRPr lang="en-US" dirty="0"/>
        </a:p>
      </dgm:t>
    </dgm:pt>
    <dgm:pt modelId="{87B9CE77-94B2-42F1-8775-AEF347F48148}" type="parTrans" cxnId="{79026DC2-1598-495C-BCC0-C1ECB965A317}">
      <dgm:prSet/>
      <dgm:spPr/>
      <dgm:t>
        <a:bodyPr/>
        <a:lstStyle/>
        <a:p>
          <a:endParaRPr lang="en-US"/>
        </a:p>
      </dgm:t>
    </dgm:pt>
    <dgm:pt modelId="{5F1F9EE0-6A1D-4AB6-810F-6DCCF433B1E1}" type="sibTrans" cxnId="{79026DC2-1598-495C-BCC0-C1ECB965A317}">
      <dgm:prSet/>
      <dgm:spPr/>
      <dgm:t>
        <a:bodyPr/>
        <a:lstStyle/>
        <a:p>
          <a:endParaRPr lang="en-US"/>
        </a:p>
      </dgm:t>
    </dgm:pt>
    <dgm:pt modelId="{E80335B9-BBCF-4907-8213-3514CA5208ED}">
      <dgm:prSet phldrT="[Text]"/>
      <dgm:spPr/>
      <dgm:t>
        <a:bodyPr/>
        <a:lstStyle/>
        <a:p>
          <a:r>
            <a:rPr lang="en-US" dirty="0" smtClean="0"/>
            <a:t>Does not run on a computer</a:t>
          </a:r>
          <a:endParaRPr lang="en-US" dirty="0"/>
        </a:p>
      </dgm:t>
    </dgm:pt>
    <dgm:pt modelId="{642BF2F4-152E-42B0-BFD6-17864AEB1EF6}" type="parTrans" cxnId="{BE4ECC57-08C7-4CE4-A491-0FC52BA95E52}">
      <dgm:prSet/>
      <dgm:spPr/>
      <dgm:t>
        <a:bodyPr/>
        <a:lstStyle/>
        <a:p>
          <a:endParaRPr lang="en-US"/>
        </a:p>
      </dgm:t>
    </dgm:pt>
    <dgm:pt modelId="{41DB11D1-1126-45B4-AB0D-49333FCEED8C}" type="sibTrans" cxnId="{BE4ECC57-08C7-4CE4-A491-0FC52BA95E52}">
      <dgm:prSet/>
      <dgm:spPr/>
      <dgm:t>
        <a:bodyPr/>
        <a:lstStyle/>
        <a:p>
          <a:endParaRPr lang="en-US"/>
        </a:p>
      </dgm:t>
    </dgm:pt>
    <dgm:pt modelId="{AA4A41D8-7CC8-4743-8EB0-84BEA2EA2AA3}">
      <dgm:prSet phldrT="[Text]"/>
      <dgm:spPr/>
      <dgm:t>
        <a:bodyPr/>
        <a:lstStyle/>
        <a:p>
          <a:r>
            <a:rPr lang="en-US" dirty="0" smtClean="0"/>
            <a:t>Is not compiled, therefor ‘;’, ‘{}’, </a:t>
          </a:r>
          <a:r>
            <a:rPr lang="en-US" dirty="0" err="1" smtClean="0"/>
            <a:t>etc</a:t>
          </a:r>
          <a:r>
            <a:rPr lang="en-US" dirty="0" smtClean="0"/>
            <a:t> “don’t matter”</a:t>
          </a:r>
          <a:endParaRPr lang="en-US" dirty="0"/>
        </a:p>
      </dgm:t>
    </dgm:pt>
    <dgm:pt modelId="{7163B8EC-2BB4-4D93-86E8-8C35206A4AF7}" type="parTrans" cxnId="{0CE27D5B-397F-4093-829D-83B0F43713A8}">
      <dgm:prSet/>
      <dgm:spPr/>
      <dgm:t>
        <a:bodyPr/>
        <a:lstStyle/>
        <a:p>
          <a:endParaRPr lang="en-US"/>
        </a:p>
      </dgm:t>
    </dgm:pt>
    <dgm:pt modelId="{73EC6B90-EB24-41BC-A51F-732939565835}" type="sibTrans" cxnId="{0CE27D5B-397F-4093-829D-83B0F43713A8}">
      <dgm:prSet/>
      <dgm:spPr/>
      <dgm:t>
        <a:bodyPr/>
        <a:lstStyle/>
        <a:p>
          <a:endParaRPr lang="en-US"/>
        </a:p>
      </dgm:t>
    </dgm:pt>
    <dgm:pt modelId="{AA9E177E-FCD7-4A96-BBB6-4DCE8EE188F1}">
      <dgm:prSet phldrT="[Text]"/>
      <dgm:spPr/>
      <dgm:t>
        <a:bodyPr/>
        <a:lstStyle/>
        <a:p>
          <a:r>
            <a:rPr lang="en-US" dirty="0" smtClean="0"/>
            <a:t>Can use math and natural language</a:t>
          </a:r>
          <a:endParaRPr lang="en-US" dirty="0"/>
        </a:p>
      </dgm:t>
    </dgm:pt>
    <dgm:pt modelId="{5DC9ADAA-4012-47BD-9CF5-FB55D05CE8F2}" type="parTrans" cxnId="{DA1B4374-5503-4070-9E0D-3D82A29673CB}">
      <dgm:prSet/>
      <dgm:spPr/>
      <dgm:t>
        <a:bodyPr/>
        <a:lstStyle/>
        <a:p>
          <a:endParaRPr lang="en-US"/>
        </a:p>
      </dgm:t>
    </dgm:pt>
    <dgm:pt modelId="{D8D7158D-DE0F-4AF7-8C13-66FE0291060D}" type="sibTrans" cxnId="{DA1B4374-5503-4070-9E0D-3D82A29673CB}">
      <dgm:prSet/>
      <dgm:spPr/>
      <dgm:t>
        <a:bodyPr/>
        <a:lstStyle/>
        <a:p>
          <a:endParaRPr lang="en-US"/>
        </a:p>
      </dgm:t>
    </dgm:pt>
    <dgm:pt modelId="{650FC33D-42D6-4F7A-A497-4DC9A3DA99F6}">
      <dgm:prSet phldrT="[Text]"/>
      <dgm:spPr/>
      <dgm:t>
        <a:bodyPr/>
        <a:lstStyle/>
        <a:p>
          <a:r>
            <a:rPr lang="en-US" dirty="0" smtClean="0"/>
            <a:t>Can only use a restricted subset of math and natural language</a:t>
          </a:r>
          <a:endParaRPr lang="en-US" dirty="0"/>
        </a:p>
      </dgm:t>
    </dgm:pt>
    <dgm:pt modelId="{5AF02BEB-28D1-4B1F-818A-D969B83E9B85}" type="parTrans" cxnId="{1955BBD1-A678-49E9-8723-499895F44B12}">
      <dgm:prSet/>
      <dgm:spPr/>
      <dgm:t>
        <a:bodyPr/>
        <a:lstStyle/>
        <a:p>
          <a:endParaRPr lang="en-US"/>
        </a:p>
      </dgm:t>
    </dgm:pt>
    <dgm:pt modelId="{E27F2D7F-E788-43A9-8AE8-23650E3CC354}" type="sibTrans" cxnId="{1955BBD1-A678-49E9-8723-499895F44B12}">
      <dgm:prSet/>
      <dgm:spPr/>
      <dgm:t>
        <a:bodyPr/>
        <a:lstStyle/>
        <a:p>
          <a:endParaRPr lang="en-US"/>
        </a:p>
      </dgm:t>
    </dgm:pt>
    <dgm:pt modelId="{3F07F194-B4F6-4907-A561-63243C1D56B7}">
      <dgm:prSet phldrT="[Text]"/>
      <dgm:spPr/>
      <dgm:t>
        <a:bodyPr/>
        <a:lstStyle/>
        <a:p>
          <a:r>
            <a:rPr lang="en-US" dirty="0" smtClean="0"/>
            <a:t>Sometimes hard to read</a:t>
          </a:r>
          <a:endParaRPr lang="en-US" dirty="0"/>
        </a:p>
      </dgm:t>
    </dgm:pt>
    <dgm:pt modelId="{08CFE9EF-2575-43A6-8348-7230F70A9DB3}" type="parTrans" cxnId="{60F4A533-F75D-4009-8241-F68E46D59A47}">
      <dgm:prSet/>
      <dgm:spPr/>
      <dgm:t>
        <a:bodyPr/>
        <a:lstStyle/>
        <a:p>
          <a:endParaRPr lang="en-US"/>
        </a:p>
      </dgm:t>
    </dgm:pt>
    <dgm:pt modelId="{8F4496BE-1D73-4B2F-8F0B-6ABD8AAE94FE}" type="sibTrans" cxnId="{60F4A533-F75D-4009-8241-F68E46D59A47}">
      <dgm:prSet/>
      <dgm:spPr/>
      <dgm:t>
        <a:bodyPr/>
        <a:lstStyle/>
        <a:p>
          <a:endParaRPr lang="en-US"/>
        </a:p>
      </dgm:t>
    </dgm:pt>
    <dgm:pt modelId="{9AD148CD-EB50-46C2-8729-540780746B45}">
      <dgm:prSet phldrT="[Text]"/>
      <dgm:spPr/>
      <dgm:t>
        <a:bodyPr/>
        <a:lstStyle/>
        <a:p>
          <a:r>
            <a:rPr lang="en-US" dirty="0" smtClean="0"/>
            <a:t>Stylized and easy to read</a:t>
          </a:r>
          <a:endParaRPr lang="en-US" dirty="0"/>
        </a:p>
      </dgm:t>
    </dgm:pt>
    <dgm:pt modelId="{1F4B5496-9AD4-42ED-B378-063F8B90C8A6}" type="parTrans" cxnId="{821839EF-DFCA-469F-A45D-18D5B7C9D22D}">
      <dgm:prSet/>
      <dgm:spPr/>
      <dgm:t>
        <a:bodyPr/>
        <a:lstStyle/>
        <a:p>
          <a:endParaRPr lang="en-US"/>
        </a:p>
      </dgm:t>
    </dgm:pt>
    <dgm:pt modelId="{7F6064A1-6A49-47CF-8836-C225B1FB80B2}" type="sibTrans" cxnId="{821839EF-DFCA-469F-A45D-18D5B7C9D22D}">
      <dgm:prSet/>
      <dgm:spPr/>
      <dgm:t>
        <a:bodyPr/>
        <a:lstStyle/>
        <a:p>
          <a:endParaRPr lang="en-US"/>
        </a:p>
      </dgm:t>
    </dgm:pt>
    <dgm:pt modelId="{80E5FD5E-9BFB-41B4-BA16-FBB9FA0DFAE1}" type="pres">
      <dgm:prSet presAssocID="{60CC6DD3-28B9-4A25-8220-A248B03CED98}" presName="outerComposite" presStyleCnt="0">
        <dgm:presLayoutVars>
          <dgm:chMax val="2"/>
          <dgm:animLvl val="lvl"/>
          <dgm:resizeHandles val="exact"/>
        </dgm:presLayoutVars>
      </dgm:prSet>
      <dgm:spPr/>
      <dgm:t>
        <a:bodyPr/>
        <a:lstStyle/>
        <a:p>
          <a:endParaRPr lang="en-US"/>
        </a:p>
      </dgm:t>
    </dgm:pt>
    <dgm:pt modelId="{91716347-2AF4-4B91-A154-C87A5FA57330}" type="pres">
      <dgm:prSet presAssocID="{60CC6DD3-28B9-4A25-8220-A248B03CED98}" presName="dummyMaxCanvas" presStyleCnt="0"/>
      <dgm:spPr/>
    </dgm:pt>
    <dgm:pt modelId="{1BED16CD-758A-4631-8F70-DB5D008C9E3D}" type="pres">
      <dgm:prSet presAssocID="{60CC6DD3-28B9-4A25-8220-A248B03CED98}" presName="parentComposite" presStyleCnt="0"/>
      <dgm:spPr/>
    </dgm:pt>
    <dgm:pt modelId="{8DA2A43C-22B3-40F2-AB38-C1A2F05E6E1E}" type="pres">
      <dgm:prSet presAssocID="{60CC6DD3-28B9-4A25-8220-A248B03CED98}" presName="parent1" presStyleLbl="alignAccFollowNode1" presStyleIdx="0" presStyleCnt="4">
        <dgm:presLayoutVars>
          <dgm:chMax val="4"/>
        </dgm:presLayoutVars>
      </dgm:prSet>
      <dgm:spPr/>
      <dgm:t>
        <a:bodyPr/>
        <a:lstStyle/>
        <a:p>
          <a:endParaRPr lang="en-US"/>
        </a:p>
      </dgm:t>
    </dgm:pt>
    <dgm:pt modelId="{1D552349-7981-4620-B654-DB990EF9283D}" type="pres">
      <dgm:prSet presAssocID="{60CC6DD3-28B9-4A25-8220-A248B03CED98}" presName="parent2" presStyleLbl="alignAccFollowNode1" presStyleIdx="1" presStyleCnt="4">
        <dgm:presLayoutVars>
          <dgm:chMax val="4"/>
        </dgm:presLayoutVars>
      </dgm:prSet>
      <dgm:spPr/>
      <dgm:t>
        <a:bodyPr/>
        <a:lstStyle/>
        <a:p>
          <a:endParaRPr lang="en-US"/>
        </a:p>
      </dgm:t>
    </dgm:pt>
    <dgm:pt modelId="{3FD7FDEA-37DE-4BA7-852B-9EA5CC870BEB}" type="pres">
      <dgm:prSet presAssocID="{60CC6DD3-28B9-4A25-8220-A248B03CED98}" presName="childrenComposite" presStyleCnt="0"/>
      <dgm:spPr/>
    </dgm:pt>
    <dgm:pt modelId="{4D834D18-FE0F-47F0-8D56-547FF52586EC}" type="pres">
      <dgm:prSet presAssocID="{60CC6DD3-28B9-4A25-8220-A248B03CED98}" presName="dummyMaxCanvas_ChildArea" presStyleCnt="0"/>
      <dgm:spPr/>
    </dgm:pt>
    <dgm:pt modelId="{AF791D5B-756D-4358-B845-F1352427046A}" type="pres">
      <dgm:prSet presAssocID="{60CC6DD3-28B9-4A25-8220-A248B03CED98}" presName="fulcrum" presStyleLbl="alignAccFollowNode1" presStyleIdx="2" presStyleCnt="4"/>
      <dgm:spPr/>
    </dgm:pt>
    <dgm:pt modelId="{F04CD6D7-C27B-4047-9E66-C25127573A8E}" type="pres">
      <dgm:prSet presAssocID="{60CC6DD3-28B9-4A25-8220-A248B03CED98}" presName="balance_44" presStyleLbl="alignAccFollowNode1" presStyleIdx="3" presStyleCnt="4">
        <dgm:presLayoutVars>
          <dgm:bulletEnabled val="1"/>
        </dgm:presLayoutVars>
      </dgm:prSet>
      <dgm:spPr/>
    </dgm:pt>
    <dgm:pt modelId="{B2C63B0A-91E2-43A5-8343-6DACBAEDECE2}" type="pres">
      <dgm:prSet presAssocID="{60CC6DD3-28B9-4A25-8220-A248B03CED98}" presName="right_44_1" presStyleLbl="node1" presStyleIdx="0" presStyleCnt="8">
        <dgm:presLayoutVars>
          <dgm:bulletEnabled val="1"/>
        </dgm:presLayoutVars>
      </dgm:prSet>
      <dgm:spPr/>
      <dgm:t>
        <a:bodyPr/>
        <a:lstStyle/>
        <a:p>
          <a:endParaRPr lang="en-US"/>
        </a:p>
      </dgm:t>
    </dgm:pt>
    <dgm:pt modelId="{6098A7FB-015A-4FB7-8A61-B992BBE58C9D}" type="pres">
      <dgm:prSet presAssocID="{60CC6DD3-28B9-4A25-8220-A248B03CED98}" presName="right_44_2" presStyleLbl="node1" presStyleIdx="1" presStyleCnt="8">
        <dgm:presLayoutVars>
          <dgm:bulletEnabled val="1"/>
        </dgm:presLayoutVars>
      </dgm:prSet>
      <dgm:spPr/>
      <dgm:t>
        <a:bodyPr/>
        <a:lstStyle/>
        <a:p>
          <a:endParaRPr lang="en-US"/>
        </a:p>
      </dgm:t>
    </dgm:pt>
    <dgm:pt modelId="{6EDEF41C-3D65-4C24-AF5C-D40D5A238978}" type="pres">
      <dgm:prSet presAssocID="{60CC6DD3-28B9-4A25-8220-A248B03CED98}" presName="right_44_3" presStyleLbl="node1" presStyleIdx="2" presStyleCnt="8">
        <dgm:presLayoutVars>
          <dgm:bulletEnabled val="1"/>
        </dgm:presLayoutVars>
      </dgm:prSet>
      <dgm:spPr/>
      <dgm:t>
        <a:bodyPr/>
        <a:lstStyle/>
        <a:p>
          <a:endParaRPr lang="en-US"/>
        </a:p>
      </dgm:t>
    </dgm:pt>
    <dgm:pt modelId="{A9BA92F2-FF39-4A56-900C-95B8B763B2A2}" type="pres">
      <dgm:prSet presAssocID="{60CC6DD3-28B9-4A25-8220-A248B03CED98}" presName="right_44_4" presStyleLbl="node1" presStyleIdx="3" presStyleCnt="8">
        <dgm:presLayoutVars>
          <dgm:bulletEnabled val="1"/>
        </dgm:presLayoutVars>
      </dgm:prSet>
      <dgm:spPr/>
      <dgm:t>
        <a:bodyPr/>
        <a:lstStyle/>
        <a:p>
          <a:endParaRPr lang="en-US"/>
        </a:p>
      </dgm:t>
    </dgm:pt>
    <dgm:pt modelId="{4902C76B-3AD1-41D5-A534-50180CE78C48}" type="pres">
      <dgm:prSet presAssocID="{60CC6DD3-28B9-4A25-8220-A248B03CED98}" presName="left_44_1" presStyleLbl="node1" presStyleIdx="4" presStyleCnt="8">
        <dgm:presLayoutVars>
          <dgm:bulletEnabled val="1"/>
        </dgm:presLayoutVars>
      </dgm:prSet>
      <dgm:spPr/>
      <dgm:t>
        <a:bodyPr/>
        <a:lstStyle/>
        <a:p>
          <a:endParaRPr lang="en-US"/>
        </a:p>
      </dgm:t>
    </dgm:pt>
    <dgm:pt modelId="{10BCCED3-C6EA-453C-BCA7-BBD543E22F99}" type="pres">
      <dgm:prSet presAssocID="{60CC6DD3-28B9-4A25-8220-A248B03CED98}" presName="left_44_2" presStyleLbl="node1" presStyleIdx="5" presStyleCnt="8">
        <dgm:presLayoutVars>
          <dgm:bulletEnabled val="1"/>
        </dgm:presLayoutVars>
      </dgm:prSet>
      <dgm:spPr/>
      <dgm:t>
        <a:bodyPr/>
        <a:lstStyle/>
        <a:p>
          <a:endParaRPr lang="en-US"/>
        </a:p>
      </dgm:t>
    </dgm:pt>
    <dgm:pt modelId="{903BE761-AAAA-4362-B240-668667FE3128}" type="pres">
      <dgm:prSet presAssocID="{60CC6DD3-28B9-4A25-8220-A248B03CED98}" presName="left_44_3" presStyleLbl="node1" presStyleIdx="6" presStyleCnt="8">
        <dgm:presLayoutVars>
          <dgm:bulletEnabled val="1"/>
        </dgm:presLayoutVars>
      </dgm:prSet>
      <dgm:spPr/>
      <dgm:t>
        <a:bodyPr/>
        <a:lstStyle/>
        <a:p>
          <a:endParaRPr lang="en-US"/>
        </a:p>
      </dgm:t>
    </dgm:pt>
    <dgm:pt modelId="{8DD4C361-780F-4101-89F6-07D44A3DC310}" type="pres">
      <dgm:prSet presAssocID="{60CC6DD3-28B9-4A25-8220-A248B03CED98}" presName="left_44_4" presStyleLbl="node1" presStyleIdx="7" presStyleCnt="8">
        <dgm:presLayoutVars>
          <dgm:bulletEnabled val="1"/>
        </dgm:presLayoutVars>
      </dgm:prSet>
      <dgm:spPr/>
      <dgm:t>
        <a:bodyPr/>
        <a:lstStyle/>
        <a:p>
          <a:endParaRPr lang="en-US"/>
        </a:p>
      </dgm:t>
    </dgm:pt>
  </dgm:ptLst>
  <dgm:cxnLst>
    <dgm:cxn modelId="{182DF16C-146F-4037-B89A-3973346A2378}" type="presOf" srcId="{D0BFD5EA-8435-47A7-B7F5-6165295A38BA}" destId="{8DA2A43C-22B3-40F2-AB38-C1A2F05E6E1E}" srcOrd="0" destOrd="0" presId="urn:microsoft.com/office/officeart/2005/8/layout/balance1"/>
    <dgm:cxn modelId="{0CE27D5B-397F-4093-829D-83B0F43713A8}" srcId="{36140EFD-B4A4-41FD-91A7-9A96EB79A7DE}" destId="{AA4A41D8-7CC8-4743-8EB0-84BEA2EA2AA3}" srcOrd="1" destOrd="0" parTransId="{7163B8EC-2BB4-4D93-86E8-8C35206A4AF7}" sibTransId="{73EC6B90-EB24-41BC-A51F-732939565835}"/>
    <dgm:cxn modelId="{79026DC2-1598-495C-BCC0-C1ECB965A317}" srcId="{60CC6DD3-28B9-4A25-8220-A248B03CED98}" destId="{36140EFD-B4A4-41FD-91A7-9A96EB79A7DE}" srcOrd="1" destOrd="0" parTransId="{87B9CE77-94B2-42F1-8775-AEF347F48148}" sibTransId="{5F1F9EE0-6A1D-4AB6-810F-6DCCF433B1E1}"/>
    <dgm:cxn modelId="{52CFEDB3-A38C-42C4-BCCF-16C1E7BA1A35}" type="presOf" srcId="{D6CCA65B-BFA3-4A32-B9A0-3985F851AA0F}" destId="{4902C76B-3AD1-41D5-A534-50180CE78C48}" srcOrd="0" destOrd="0" presId="urn:microsoft.com/office/officeart/2005/8/layout/balance1"/>
    <dgm:cxn modelId="{0A1F644E-651F-4E7F-9292-18B558B4FBBF}" type="presOf" srcId="{AA9E177E-FCD7-4A96-BBB6-4DCE8EE188F1}" destId="{6EDEF41C-3D65-4C24-AF5C-D40D5A238978}" srcOrd="0" destOrd="0" presId="urn:microsoft.com/office/officeart/2005/8/layout/balance1"/>
    <dgm:cxn modelId="{60F4A533-F75D-4009-8241-F68E46D59A47}" srcId="{D0BFD5EA-8435-47A7-B7F5-6165295A38BA}" destId="{3F07F194-B4F6-4907-A561-63243C1D56B7}" srcOrd="3" destOrd="0" parTransId="{08CFE9EF-2575-43A6-8348-7230F70A9DB3}" sibTransId="{8F4496BE-1D73-4B2F-8F0B-6ABD8AAE94FE}"/>
    <dgm:cxn modelId="{1955BBD1-A678-49E9-8723-499895F44B12}" srcId="{D0BFD5EA-8435-47A7-B7F5-6165295A38BA}" destId="{650FC33D-42D6-4F7A-A497-4DC9A3DA99F6}" srcOrd="2" destOrd="0" parTransId="{5AF02BEB-28D1-4B1F-818A-D969B83E9B85}" sibTransId="{E27F2D7F-E788-43A9-8AE8-23650E3CC354}"/>
    <dgm:cxn modelId="{2A3E7858-50F2-45D8-AF24-1B843A7D4CFE}" type="presOf" srcId="{82332ADB-9E2A-46C5-9DAF-9A14E38160A3}" destId="{10BCCED3-C6EA-453C-BCA7-BBD543E22F99}" srcOrd="0" destOrd="0" presId="urn:microsoft.com/office/officeart/2005/8/layout/balance1"/>
    <dgm:cxn modelId="{0A49CD01-8B21-4172-8398-ABECC389995A}" srcId="{D0BFD5EA-8435-47A7-B7F5-6165295A38BA}" destId="{82332ADB-9E2A-46C5-9DAF-9A14E38160A3}" srcOrd="1" destOrd="0" parTransId="{9E46DE1D-FD5A-4CDB-B4F5-4C47D3AB63B3}" sibTransId="{A278F64B-FE2E-4349-A044-6ED7C109FDED}"/>
    <dgm:cxn modelId="{96436E35-6E3A-4751-BB89-C46202E1857D}" type="presOf" srcId="{36140EFD-B4A4-41FD-91A7-9A96EB79A7DE}" destId="{1D552349-7981-4620-B654-DB990EF9283D}" srcOrd="0" destOrd="0" presId="urn:microsoft.com/office/officeart/2005/8/layout/balance1"/>
    <dgm:cxn modelId="{BE4ECC57-08C7-4CE4-A491-0FC52BA95E52}" srcId="{36140EFD-B4A4-41FD-91A7-9A96EB79A7DE}" destId="{E80335B9-BBCF-4907-8213-3514CA5208ED}" srcOrd="0" destOrd="0" parTransId="{642BF2F4-152E-42B0-BFD6-17864AEB1EF6}" sibTransId="{41DB11D1-1126-45B4-AB0D-49333FCEED8C}"/>
    <dgm:cxn modelId="{62F04E81-F329-409D-A1AA-42E2D232839E}" srcId="{60CC6DD3-28B9-4A25-8220-A248B03CED98}" destId="{D0BFD5EA-8435-47A7-B7F5-6165295A38BA}" srcOrd="0" destOrd="0" parTransId="{5C0BDD88-816B-451E-BAA5-702CDBF34C2F}" sibTransId="{E9013C78-603F-4471-8317-27A8ADCAB983}"/>
    <dgm:cxn modelId="{BA79D142-F9BF-4496-B947-5C52F556D6C2}" type="presOf" srcId="{E80335B9-BBCF-4907-8213-3514CA5208ED}" destId="{B2C63B0A-91E2-43A5-8343-6DACBAEDECE2}" srcOrd="0" destOrd="0" presId="urn:microsoft.com/office/officeart/2005/8/layout/balance1"/>
    <dgm:cxn modelId="{91B6AD45-7A70-4C79-877A-0BFE52DCD34C}" type="presOf" srcId="{650FC33D-42D6-4F7A-A497-4DC9A3DA99F6}" destId="{903BE761-AAAA-4362-B240-668667FE3128}" srcOrd="0" destOrd="0" presId="urn:microsoft.com/office/officeart/2005/8/layout/balance1"/>
    <dgm:cxn modelId="{DA1B4374-5503-4070-9E0D-3D82A29673CB}" srcId="{36140EFD-B4A4-41FD-91A7-9A96EB79A7DE}" destId="{AA9E177E-FCD7-4A96-BBB6-4DCE8EE188F1}" srcOrd="2" destOrd="0" parTransId="{5DC9ADAA-4012-47BD-9CF5-FB55D05CE8F2}" sibTransId="{D8D7158D-DE0F-4AF7-8C13-66FE0291060D}"/>
    <dgm:cxn modelId="{0C7F31BC-551D-465E-BCB0-6AE52FCFAB28}" type="presOf" srcId="{3F07F194-B4F6-4907-A561-63243C1D56B7}" destId="{8DD4C361-780F-4101-89F6-07D44A3DC310}" srcOrd="0" destOrd="0" presId="urn:microsoft.com/office/officeart/2005/8/layout/balance1"/>
    <dgm:cxn modelId="{82B52348-DC4C-44F2-B19A-757D346BE733}" srcId="{D0BFD5EA-8435-47A7-B7F5-6165295A38BA}" destId="{D6CCA65B-BFA3-4A32-B9A0-3985F851AA0F}" srcOrd="0" destOrd="0" parTransId="{4B93BA72-B6DB-49EF-A06D-6EE09F80F9EB}" sibTransId="{318107B8-FFE9-4985-8BF5-6885EEFDC1F1}"/>
    <dgm:cxn modelId="{C1048FD3-257B-44E7-8A94-815DD251C02A}" type="presOf" srcId="{9AD148CD-EB50-46C2-8729-540780746B45}" destId="{A9BA92F2-FF39-4A56-900C-95B8B763B2A2}" srcOrd="0" destOrd="0" presId="urn:microsoft.com/office/officeart/2005/8/layout/balance1"/>
    <dgm:cxn modelId="{A63A2AE3-6855-4F88-9672-ECF0227F409C}" type="presOf" srcId="{AA4A41D8-7CC8-4743-8EB0-84BEA2EA2AA3}" destId="{6098A7FB-015A-4FB7-8A61-B992BBE58C9D}" srcOrd="0" destOrd="0" presId="urn:microsoft.com/office/officeart/2005/8/layout/balance1"/>
    <dgm:cxn modelId="{4FE065C1-4D4A-425C-9A62-70E52BC93E16}" type="presOf" srcId="{60CC6DD3-28B9-4A25-8220-A248B03CED98}" destId="{80E5FD5E-9BFB-41B4-BA16-FBB9FA0DFAE1}" srcOrd="0" destOrd="0" presId="urn:microsoft.com/office/officeart/2005/8/layout/balance1"/>
    <dgm:cxn modelId="{821839EF-DFCA-469F-A45D-18D5B7C9D22D}" srcId="{36140EFD-B4A4-41FD-91A7-9A96EB79A7DE}" destId="{9AD148CD-EB50-46C2-8729-540780746B45}" srcOrd="3" destOrd="0" parTransId="{1F4B5496-9AD4-42ED-B378-063F8B90C8A6}" sibTransId="{7F6064A1-6A49-47CF-8836-C225B1FB80B2}"/>
    <dgm:cxn modelId="{7663474D-2DBE-4756-BDF9-CD87D9A6BE84}" type="presParOf" srcId="{80E5FD5E-9BFB-41B4-BA16-FBB9FA0DFAE1}" destId="{91716347-2AF4-4B91-A154-C87A5FA57330}" srcOrd="0" destOrd="0" presId="urn:microsoft.com/office/officeart/2005/8/layout/balance1"/>
    <dgm:cxn modelId="{15535E4F-204F-413B-95AE-FCEDFBC2C31A}" type="presParOf" srcId="{80E5FD5E-9BFB-41B4-BA16-FBB9FA0DFAE1}" destId="{1BED16CD-758A-4631-8F70-DB5D008C9E3D}" srcOrd="1" destOrd="0" presId="urn:microsoft.com/office/officeart/2005/8/layout/balance1"/>
    <dgm:cxn modelId="{1149DB2B-F355-45FC-94E4-EEED4D90E35D}" type="presParOf" srcId="{1BED16CD-758A-4631-8F70-DB5D008C9E3D}" destId="{8DA2A43C-22B3-40F2-AB38-C1A2F05E6E1E}" srcOrd="0" destOrd="0" presId="urn:microsoft.com/office/officeart/2005/8/layout/balance1"/>
    <dgm:cxn modelId="{944E66A5-A625-451F-9982-5C1BF37E3BB0}" type="presParOf" srcId="{1BED16CD-758A-4631-8F70-DB5D008C9E3D}" destId="{1D552349-7981-4620-B654-DB990EF9283D}" srcOrd="1" destOrd="0" presId="urn:microsoft.com/office/officeart/2005/8/layout/balance1"/>
    <dgm:cxn modelId="{5165E520-4870-47AB-9A55-B58020228728}" type="presParOf" srcId="{80E5FD5E-9BFB-41B4-BA16-FBB9FA0DFAE1}" destId="{3FD7FDEA-37DE-4BA7-852B-9EA5CC870BEB}" srcOrd="2" destOrd="0" presId="urn:microsoft.com/office/officeart/2005/8/layout/balance1"/>
    <dgm:cxn modelId="{A743C484-F285-4AA3-B369-31269758B81A}" type="presParOf" srcId="{3FD7FDEA-37DE-4BA7-852B-9EA5CC870BEB}" destId="{4D834D18-FE0F-47F0-8D56-547FF52586EC}" srcOrd="0" destOrd="0" presId="urn:microsoft.com/office/officeart/2005/8/layout/balance1"/>
    <dgm:cxn modelId="{44287A2A-F4B7-45CE-9F06-A9959B187008}" type="presParOf" srcId="{3FD7FDEA-37DE-4BA7-852B-9EA5CC870BEB}" destId="{AF791D5B-756D-4358-B845-F1352427046A}" srcOrd="1" destOrd="0" presId="urn:microsoft.com/office/officeart/2005/8/layout/balance1"/>
    <dgm:cxn modelId="{66AED35B-0B04-445A-B0C4-4F1024B8AAF8}" type="presParOf" srcId="{3FD7FDEA-37DE-4BA7-852B-9EA5CC870BEB}" destId="{F04CD6D7-C27B-4047-9E66-C25127573A8E}" srcOrd="2" destOrd="0" presId="urn:microsoft.com/office/officeart/2005/8/layout/balance1"/>
    <dgm:cxn modelId="{0010A6CC-39D5-4FC2-934D-F74A49757DE2}" type="presParOf" srcId="{3FD7FDEA-37DE-4BA7-852B-9EA5CC870BEB}" destId="{B2C63B0A-91E2-43A5-8343-6DACBAEDECE2}" srcOrd="3" destOrd="0" presId="urn:microsoft.com/office/officeart/2005/8/layout/balance1"/>
    <dgm:cxn modelId="{D9C044BC-B065-44F4-A115-610977AB332B}" type="presParOf" srcId="{3FD7FDEA-37DE-4BA7-852B-9EA5CC870BEB}" destId="{6098A7FB-015A-4FB7-8A61-B992BBE58C9D}" srcOrd="4" destOrd="0" presId="urn:microsoft.com/office/officeart/2005/8/layout/balance1"/>
    <dgm:cxn modelId="{D2FBEE57-0CB1-4584-BB86-86F1D1C4BAF2}" type="presParOf" srcId="{3FD7FDEA-37DE-4BA7-852B-9EA5CC870BEB}" destId="{6EDEF41C-3D65-4C24-AF5C-D40D5A238978}" srcOrd="5" destOrd="0" presId="urn:microsoft.com/office/officeart/2005/8/layout/balance1"/>
    <dgm:cxn modelId="{FF054077-D98B-47B8-B0D9-9753E0516271}" type="presParOf" srcId="{3FD7FDEA-37DE-4BA7-852B-9EA5CC870BEB}" destId="{A9BA92F2-FF39-4A56-900C-95B8B763B2A2}" srcOrd="6" destOrd="0" presId="urn:microsoft.com/office/officeart/2005/8/layout/balance1"/>
    <dgm:cxn modelId="{6150611F-3159-4A30-AE4E-994B70CC8F98}" type="presParOf" srcId="{3FD7FDEA-37DE-4BA7-852B-9EA5CC870BEB}" destId="{4902C76B-3AD1-41D5-A534-50180CE78C48}" srcOrd="7" destOrd="0" presId="urn:microsoft.com/office/officeart/2005/8/layout/balance1"/>
    <dgm:cxn modelId="{F4596C82-29CB-4716-B7F0-0567D5080848}" type="presParOf" srcId="{3FD7FDEA-37DE-4BA7-852B-9EA5CC870BEB}" destId="{10BCCED3-C6EA-453C-BCA7-BBD543E22F99}" srcOrd="8" destOrd="0" presId="urn:microsoft.com/office/officeart/2005/8/layout/balance1"/>
    <dgm:cxn modelId="{E366FB38-A6C3-4F18-8087-883609CBB628}" type="presParOf" srcId="{3FD7FDEA-37DE-4BA7-852B-9EA5CC870BEB}" destId="{903BE761-AAAA-4362-B240-668667FE3128}" srcOrd="9" destOrd="0" presId="urn:microsoft.com/office/officeart/2005/8/layout/balance1"/>
    <dgm:cxn modelId="{F9FD06F3-860E-44E4-9072-E45FF6996EA7}" type="presParOf" srcId="{3FD7FDEA-37DE-4BA7-852B-9EA5CC870BEB}" destId="{8DD4C361-780F-4101-89F6-07D44A3DC310}"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06AFD-9841-4313-95CC-D33BEA2094B8}">
      <dsp:nvSpPr>
        <dsp:cNvPr id="0" name=""/>
        <dsp:cNvSpPr/>
      </dsp:nvSpPr>
      <dsp:spPr>
        <a:xfrm>
          <a:off x="2472349" y="0"/>
          <a:ext cx="2146030" cy="11922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Input</a:t>
          </a:r>
          <a:endParaRPr lang="en-US" sz="3700" kern="1200" dirty="0"/>
        </a:p>
      </dsp:txBody>
      <dsp:txXfrm>
        <a:off x="2507268" y="34919"/>
        <a:ext cx="2076192" cy="1122401"/>
      </dsp:txXfrm>
    </dsp:sp>
    <dsp:sp modelId="{0C618F64-CDE6-4332-A2F2-2C83E651A6DC}">
      <dsp:nvSpPr>
        <dsp:cNvPr id="0" name=""/>
        <dsp:cNvSpPr/>
      </dsp:nvSpPr>
      <dsp:spPr>
        <a:xfrm rot="5400000">
          <a:off x="3321819" y="1222044"/>
          <a:ext cx="447089" cy="536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5400000">
        <a:off x="3384412" y="1266753"/>
        <a:ext cx="321905" cy="312962"/>
      </dsp:txXfrm>
    </dsp:sp>
    <dsp:sp modelId="{9BB95AD8-5AE7-4B02-A00A-E07D5BAB3B14}">
      <dsp:nvSpPr>
        <dsp:cNvPr id="0" name=""/>
        <dsp:cNvSpPr/>
      </dsp:nvSpPr>
      <dsp:spPr>
        <a:xfrm>
          <a:off x="2472349" y="1788358"/>
          <a:ext cx="2146030" cy="11922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Algorithm</a:t>
          </a:r>
          <a:endParaRPr lang="en-US" sz="3700" kern="1200" dirty="0"/>
        </a:p>
      </dsp:txBody>
      <dsp:txXfrm>
        <a:off x="2507268" y="1823277"/>
        <a:ext cx="2076192" cy="1122401"/>
      </dsp:txXfrm>
    </dsp:sp>
    <dsp:sp modelId="{C96EF624-1EE3-4684-A9ED-2D613C4F4094}">
      <dsp:nvSpPr>
        <dsp:cNvPr id="0" name=""/>
        <dsp:cNvSpPr/>
      </dsp:nvSpPr>
      <dsp:spPr>
        <a:xfrm rot="5400000">
          <a:off x="3321819" y="3010403"/>
          <a:ext cx="447089" cy="536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5400000">
        <a:off x="3384412" y="3055112"/>
        <a:ext cx="321905" cy="312962"/>
      </dsp:txXfrm>
    </dsp:sp>
    <dsp:sp modelId="{9347146B-AF2D-43BD-A690-E61094A6CC54}">
      <dsp:nvSpPr>
        <dsp:cNvPr id="0" name=""/>
        <dsp:cNvSpPr/>
      </dsp:nvSpPr>
      <dsp:spPr>
        <a:xfrm>
          <a:off x="2472349" y="3576717"/>
          <a:ext cx="2146030" cy="119223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Output</a:t>
          </a:r>
          <a:endParaRPr lang="en-US" sz="3700" kern="1200" dirty="0"/>
        </a:p>
      </dsp:txBody>
      <dsp:txXfrm>
        <a:off x="2507268" y="3611636"/>
        <a:ext cx="2076192" cy="1122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EF8E4-30E0-4165-8D52-FCF65641AA3D}">
      <dsp:nvSpPr>
        <dsp:cNvPr id="0" name=""/>
        <dsp:cNvSpPr/>
      </dsp:nvSpPr>
      <dsp:spPr>
        <a:xfrm>
          <a:off x="2540441" y="2120"/>
          <a:ext cx="3047116" cy="7888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User</a:t>
          </a:r>
          <a:endParaRPr lang="en-US" sz="1700" kern="1200" dirty="0"/>
        </a:p>
      </dsp:txBody>
      <dsp:txXfrm>
        <a:off x="2563547" y="25226"/>
        <a:ext cx="3000904" cy="742685"/>
      </dsp:txXfrm>
    </dsp:sp>
    <dsp:sp modelId="{157918CE-9C5D-4B45-8F2E-C64042BD0FB2}">
      <dsp:nvSpPr>
        <dsp:cNvPr id="0" name=""/>
        <dsp:cNvSpPr/>
      </dsp:nvSpPr>
      <dsp:spPr>
        <a:xfrm rot="5400000">
          <a:off x="3916081" y="810740"/>
          <a:ext cx="295836" cy="3550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957499" y="840324"/>
        <a:ext cx="213001" cy="207085"/>
      </dsp:txXfrm>
    </dsp:sp>
    <dsp:sp modelId="{E362E9E0-9036-42D4-81A7-0985C8B74A93}">
      <dsp:nvSpPr>
        <dsp:cNvPr id="0" name=""/>
        <dsp:cNvSpPr/>
      </dsp:nvSpPr>
      <dsp:spPr>
        <a:xfrm>
          <a:off x="2540441" y="1185467"/>
          <a:ext cx="3047116" cy="7888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Application Programs</a:t>
          </a:r>
          <a:endParaRPr lang="en-US" sz="1700" kern="1200" dirty="0"/>
        </a:p>
      </dsp:txBody>
      <dsp:txXfrm>
        <a:off x="2563547" y="1208573"/>
        <a:ext cx="3000904" cy="742685"/>
      </dsp:txXfrm>
    </dsp:sp>
    <dsp:sp modelId="{9ACB6F19-048A-4FDF-A78C-A7783D811D8C}">
      <dsp:nvSpPr>
        <dsp:cNvPr id="0" name=""/>
        <dsp:cNvSpPr/>
      </dsp:nvSpPr>
      <dsp:spPr>
        <a:xfrm rot="5400000">
          <a:off x="3916081" y="1994087"/>
          <a:ext cx="295836" cy="3550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957499" y="2023671"/>
        <a:ext cx="213001" cy="207085"/>
      </dsp:txXfrm>
    </dsp:sp>
    <dsp:sp modelId="{98242BC6-DF9A-4BB1-A22B-01B0CCA64BF2}">
      <dsp:nvSpPr>
        <dsp:cNvPr id="0" name=""/>
        <dsp:cNvSpPr/>
      </dsp:nvSpPr>
      <dsp:spPr>
        <a:xfrm>
          <a:off x="2540441" y="2368813"/>
          <a:ext cx="3047116" cy="7888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Operating System</a:t>
          </a:r>
          <a:endParaRPr lang="en-US" sz="1700" kern="1200" dirty="0"/>
        </a:p>
        <a:p>
          <a:pPr marL="114300" lvl="1" indent="-114300" algn="l" defTabSz="577850">
            <a:lnSpc>
              <a:spcPct val="90000"/>
            </a:lnSpc>
            <a:spcBef>
              <a:spcPct val="0"/>
            </a:spcBef>
            <a:spcAft>
              <a:spcPct val="15000"/>
            </a:spcAft>
            <a:buChar char="••"/>
          </a:pPr>
          <a:r>
            <a:rPr lang="en-US" sz="1300" kern="1200" dirty="0" smtClean="0"/>
            <a:t>Manages all resources (memory, files, </a:t>
          </a:r>
          <a:r>
            <a:rPr lang="en-US" sz="1300" kern="1200" dirty="0" err="1" smtClean="0"/>
            <a:t>etc</a:t>
          </a:r>
          <a:r>
            <a:rPr lang="en-US" sz="1300" kern="1200" dirty="0" smtClean="0"/>
            <a:t>)</a:t>
          </a:r>
          <a:endParaRPr lang="en-US" sz="1300" kern="1200" dirty="0"/>
        </a:p>
      </dsp:txBody>
      <dsp:txXfrm>
        <a:off x="2563547" y="2391919"/>
        <a:ext cx="3000904" cy="742685"/>
      </dsp:txXfrm>
    </dsp:sp>
    <dsp:sp modelId="{C982CC9C-A274-4232-8912-F0B919415697}">
      <dsp:nvSpPr>
        <dsp:cNvPr id="0" name=""/>
        <dsp:cNvSpPr/>
      </dsp:nvSpPr>
      <dsp:spPr>
        <a:xfrm rot="5400000">
          <a:off x="3916081" y="3177433"/>
          <a:ext cx="295836" cy="3550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957499" y="3207017"/>
        <a:ext cx="213001" cy="207085"/>
      </dsp:txXfrm>
    </dsp:sp>
    <dsp:sp modelId="{3906AF37-5133-4C12-A6E3-4532AD9BCA98}">
      <dsp:nvSpPr>
        <dsp:cNvPr id="0" name=""/>
        <dsp:cNvSpPr/>
      </dsp:nvSpPr>
      <dsp:spPr>
        <a:xfrm>
          <a:off x="2540441" y="3552159"/>
          <a:ext cx="3047116" cy="7888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Hardware</a:t>
          </a:r>
          <a:endParaRPr lang="en-US" sz="1700" kern="1200" dirty="0"/>
        </a:p>
      </dsp:txBody>
      <dsp:txXfrm>
        <a:off x="2563547" y="3575265"/>
        <a:ext cx="3000904" cy="742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699C3-1788-4327-B329-8BD2E5187606}">
      <dsp:nvSpPr>
        <dsp:cNvPr id="0" name=""/>
        <dsp:cNvSpPr/>
      </dsp:nvSpPr>
      <dsp:spPr>
        <a:xfrm>
          <a:off x="2860206" y="562"/>
          <a:ext cx="2407587" cy="6584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Program</a:t>
          </a:r>
          <a:endParaRPr lang="en-US" sz="1700" kern="1200" dirty="0"/>
        </a:p>
        <a:p>
          <a:pPr marL="114300" lvl="1" indent="-114300" algn="l" defTabSz="577850">
            <a:lnSpc>
              <a:spcPct val="90000"/>
            </a:lnSpc>
            <a:spcBef>
              <a:spcPct val="0"/>
            </a:spcBef>
            <a:spcAft>
              <a:spcPct val="15000"/>
            </a:spcAft>
            <a:buChar char="••"/>
          </a:pPr>
          <a:r>
            <a:rPr lang="en-US" sz="1300" kern="1200" dirty="0" smtClean="0"/>
            <a:t>In Java</a:t>
          </a:r>
          <a:endParaRPr lang="en-US" sz="1300" kern="1200" dirty="0"/>
        </a:p>
      </dsp:txBody>
      <dsp:txXfrm>
        <a:off x="2879492" y="19848"/>
        <a:ext cx="2369015" cy="619913"/>
      </dsp:txXfrm>
    </dsp:sp>
    <dsp:sp modelId="{804B35DD-5CE2-4E51-B207-721848FF8B0A}">
      <dsp:nvSpPr>
        <dsp:cNvPr id="0" name=""/>
        <dsp:cNvSpPr/>
      </dsp:nvSpPr>
      <dsp:spPr>
        <a:xfrm rot="5400000">
          <a:off x="3940533" y="675510"/>
          <a:ext cx="246932" cy="296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3975104" y="700203"/>
        <a:ext cx="177790" cy="172852"/>
      </dsp:txXfrm>
    </dsp:sp>
    <dsp:sp modelId="{B5D0ACB2-62F1-406E-B133-CBE3EA89EDE6}">
      <dsp:nvSpPr>
        <dsp:cNvPr id="0" name=""/>
        <dsp:cNvSpPr/>
      </dsp:nvSpPr>
      <dsp:spPr>
        <a:xfrm>
          <a:off x="2860206" y="988290"/>
          <a:ext cx="2407587" cy="6584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Compiler (</a:t>
          </a:r>
          <a:r>
            <a:rPr lang="en-US" sz="1700" kern="1200" dirty="0" err="1" smtClean="0"/>
            <a:t>javac</a:t>
          </a:r>
          <a:r>
            <a:rPr lang="en-US" sz="1700" kern="1200" dirty="0" smtClean="0"/>
            <a:t> for us)</a:t>
          </a:r>
          <a:endParaRPr lang="en-US" sz="1700" kern="1200" dirty="0"/>
        </a:p>
        <a:p>
          <a:pPr marL="114300" lvl="1" indent="-114300" algn="l" defTabSz="577850">
            <a:lnSpc>
              <a:spcPct val="90000"/>
            </a:lnSpc>
            <a:spcBef>
              <a:spcPct val="0"/>
            </a:spcBef>
            <a:spcAft>
              <a:spcPct val="15000"/>
            </a:spcAft>
            <a:buChar char="••"/>
          </a:pPr>
          <a:r>
            <a:rPr lang="en-US" sz="1300" kern="1200" dirty="0" smtClean="0"/>
            <a:t>Translation to another language</a:t>
          </a:r>
          <a:endParaRPr lang="en-US" sz="1300" kern="1200" dirty="0"/>
        </a:p>
      </dsp:txBody>
      <dsp:txXfrm>
        <a:off x="2879492" y="1007576"/>
        <a:ext cx="2369015" cy="619913"/>
      </dsp:txXfrm>
    </dsp:sp>
    <dsp:sp modelId="{1044339C-1A79-4967-A4AD-4DF86DB35274}">
      <dsp:nvSpPr>
        <dsp:cNvPr id="0" name=""/>
        <dsp:cNvSpPr/>
      </dsp:nvSpPr>
      <dsp:spPr>
        <a:xfrm rot="5400000">
          <a:off x="3940533" y="1663238"/>
          <a:ext cx="246932" cy="296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3975104" y="1687931"/>
        <a:ext cx="177790" cy="172852"/>
      </dsp:txXfrm>
    </dsp:sp>
    <dsp:sp modelId="{F8C20979-8A72-4BBC-ABEB-3014BFB1466D}">
      <dsp:nvSpPr>
        <dsp:cNvPr id="0" name=""/>
        <dsp:cNvSpPr/>
      </dsp:nvSpPr>
      <dsp:spPr>
        <a:xfrm>
          <a:off x="2860206" y="1976018"/>
          <a:ext cx="2407587" cy="6584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Machine Code</a:t>
          </a:r>
          <a:endParaRPr lang="en-US" sz="1700" kern="1200" dirty="0"/>
        </a:p>
        <a:p>
          <a:pPr marL="114300" lvl="1" indent="-114300" algn="l" defTabSz="577850">
            <a:lnSpc>
              <a:spcPct val="90000"/>
            </a:lnSpc>
            <a:spcBef>
              <a:spcPct val="0"/>
            </a:spcBef>
            <a:spcAft>
              <a:spcPct val="15000"/>
            </a:spcAft>
            <a:buChar char="••"/>
          </a:pPr>
          <a:r>
            <a:rPr lang="en-US" sz="1300" kern="1200" dirty="0" smtClean="0"/>
            <a:t>Specific for an architecture</a:t>
          </a:r>
          <a:endParaRPr lang="en-US" sz="1300" kern="1200" dirty="0"/>
        </a:p>
      </dsp:txBody>
      <dsp:txXfrm>
        <a:off x="2879492" y="1995304"/>
        <a:ext cx="2369015" cy="619913"/>
      </dsp:txXfrm>
    </dsp:sp>
    <dsp:sp modelId="{E0AB7A98-C4FE-4668-A9E7-B5E696812553}">
      <dsp:nvSpPr>
        <dsp:cNvPr id="0" name=""/>
        <dsp:cNvSpPr/>
      </dsp:nvSpPr>
      <dsp:spPr>
        <a:xfrm rot="5400000">
          <a:off x="3940533" y="2650966"/>
          <a:ext cx="246932" cy="296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3975104" y="2675659"/>
        <a:ext cx="177790" cy="172852"/>
      </dsp:txXfrm>
    </dsp:sp>
    <dsp:sp modelId="{77603F12-6BE3-4187-9345-A005A01674EA}">
      <dsp:nvSpPr>
        <dsp:cNvPr id="0" name=""/>
        <dsp:cNvSpPr/>
      </dsp:nvSpPr>
      <dsp:spPr>
        <a:xfrm>
          <a:off x="2860206" y="2963746"/>
          <a:ext cx="2407587" cy="6584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Execute Program (java for us)</a:t>
          </a:r>
          <a:endParaRPr lang="en-US" sz="1700" kern="1200" dirty="0"/>
        </a:p>
      </dsp:txBody>
      <dsp:txXfrm>
        <a:off x="2879492" y="2983032"/>
        <a:ext cx="2369015" cy="619913"/>
      </dsp:txXfrm>
    </dsp:sp>
    <dsp:sp modelId="{5F467D7B-5648-4947-A81D-F028A993A476}">
      <dsp:nvSpPr>
        <dsp:cNvPr id="0" name=""/>
        <dsp:cNvSpPr/>
      </dsp:nvSpPr>
      <dsp:spPr>
        <a:xfrm rot="5400000">
          <a:off x="3940533" y="3638694"/>
          <a:ext cx="246932" cy="2963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3975104" y="3663387"/>
        <a:ext cx="177790" cy="172852"/>
      </dsp:txXfrm>
    </dsp:sp>
    <dsp:sp modelId="{06F66A15-C182-4015-ACAE-F77FF42D63BD}">
      <dsp:nvSpPr>
        <dsp:cNvPr id="0" name=""/>
        <dsp:cNvSpPr/>
      </dsp:nvSpPr>
      <dsp:spPr>
        <a:xfrm>
          <a:off x="2860206" y="3951474"/>
          <a:ext cx="2407587" cy="6584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Output</a:t>
          </a:r>
          <a:endParaRPr lang="en-US" sz="1700" kern="1200" dirty="0"/>
        </a:p>
      </dsp:txBody>
      <dsp:txXfrm>
        <a:off x="2879492" y="3970760"/>
        <a:ext cx="2369015" cy="619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699C3-1788-4327-B329-8BD2E5187606}">
      <dsp:nvSpPr>
        <dsp:cNvPr id="0" name=""/>
        <dsp:cNvSpPr/>
      </dsp:nvSpPr>
      <dsp:spPr>
        <a:xfrm>
          <a:off x="3022411" y="2251"/>
          <a:ext cx="2083177" cy="837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Program</a:t>
          </a:r>
          <a:endParaRPr lang="en-US" sz="1800" kern="1200" dirty="0"/>
        </a:p>
        <a:p>
          <a:pPr marL="114300" lvl="1" indent="-114300" algn="l" defTabSz="622300">
            <a:lnSpc>
              <a:spcPct val="90000"/>
            </a:lnSpc>
            <a:spcBef>
              <a:spcPct val="0"/>
            </a:spcBef>
            <a:spcAft>
              <a:spcPct val="15000"/>
            </a:spcAft>
            <a:buChar char="••"/>
          </a:pPr>
          <a:r>
            <a:rPr lang="en-US" sz="1400" kern="1200" dirty="0" smtClean="0"/>
            <a:t>In Java</a:t>
          </a:r>
          <a:endParaRPr lang="en-US" sz="1400" kern="1200" dirty="0"/>
        </a:p>
      </dsp:txBody>
      <dsp:txXfrm>
        <a:off x="3046939" y="26779"/>
        <a:ext cx="2034121" cy="788402"/>
      </dsp:txXfrm>
    </dsp:sp>
    <dsp:sp modelId="{804B35DD-5CE2-4E51-B207-721848FF8B0A}">
      <dsp:nvSpPr>
        <dsp:cNvPr id="0" name=""/>
        <dsp:cNvSpPr/>
      </dsp:nvSpPr>
      <dsp:spPr>
        <a:xfrm rot="5400000">
          <a:off x="3906976" y="860645"/>
          <a:ext cx="314046" cy="3768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950942" y="892050"/>
        <a:ext cx="226114" cy="219832"/>
      </dsp:txXfrm>
    </dsp:sp>
    <dsp:sp modelId="{B5D0ACB2-62F1-406E-B133-CBE3EA89EDE6}">
      <dsp:nvSpPr>
        <dsp:cNvPr id="0" name=""/>
        <dsp:cNvSpPr/>
      </dsp:nvSpPr>
      <dsp:spPr>
        <a:xfrm>
          <a:off x="3022411" y="1258438"/>
          <a:ext cx="2083177" cy="837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Interpreter</a:t>
          </a:r>
          <a:endParaRPr lang="en-US" sz="1800" kern="1200" dirty="0"/>
        </a:p>
        <a:p>
          <a:pPr marL="114300" lvl="1" indent="-114300" algn="l" defTabSz="622300">
            <a:lnSpc>
              <a:spcPct val="90000"/>
            </a:lnSpc>
            <a:spcBef>
              <a:spcPct val="0"/>
            </a:spcBef>
            <a:spcAft>
              <a:spcPct val="15000"/>
            </a:spcAft>
            <a:buChar char="••"/>
          </a:pPr>
          <a:r>
            <a:rPr lang="en-US" sz="1400" kern="1200" dirty="0" smtClean="0"/>
            <a:t>Reads language directly</a:t>
          </a:r>
          <a:endParaRPr lang="en-US" sz="1400" kern="1200" dirty="0"/>
        </a:p>
      </dsp:txBody>
      <dsp:txXfrm>
        <a:off x="3046939" y="1282966"/>
        <a:ext cx="2034121" cy="788402"/>
      </dsp:txXfrm>
    </dsp:sp>
    <dsp:sp modelId="{1044339C-1A79-4967-A4AD-4DF86DB35274}">
      <dsp:nvSpPr>
        <dsp:cNvPr id="0" name=""/>
        <dsp:cNvSpPr/>
      </dsp:nvSpPr>
      <dsp:spPr>
        <a:xfrm rot="5400000">
          <a:off x="3906976" y="2116833"/>
          <a:ext cx="314046" cy="3768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950942" y="2148238"/>
        <a:ext cx="226114" cy="219832"/>
      </dsp:txXfrm>
    </dsp:sp>
    <dsp:sp modelId="{77603F12-6BE3-4187-9345-A005A01674EA}">
      <dsp:nvSpPr>
        <dsp:cNvPr id="0" name=""/>
        <dsp:cNvSpPr/>
      </dsp:nvSpPr>
      <dsp:spPr>
        <a:xfrm>
          <a:off x="3022411" y="2514626"/>
          <a:ext cx="2083177" cy="837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Execute Program</a:t>
          </a:r>
          <a:endParaRPr lang="en-US" sz="1800" kern="1200" dirty="0"/>
        </a:p>
      </dsp:txBody>
      <dsp:txXfrm>
        <a:off x="3046939" y="2539154"/>
        <a:ext cx="2034121" cy="788402"/>
      </dsp:txXfrm>
    </dsp:sp>
    <dsp:sp modelId="{5F467D7B-5648-4947-A81D-F028A993A476}">
      <dsp:nvSpPr>
        <dsp:cNvPr id="0" name=""/>
        <dsp:cNvSpPr/>
      </dsp:nvSpPr>
      <dsp:spPr>
        <a:xfrm rot="5400000">
          <a:off x="3906976" y="3373020"/>
          <a:ext cx="314046" cy="3768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950942" y="3404425"/>
        <a:ext cx="226114" cy="219832"/>
      </dsp:txXfrm>
    </dsp:sp>
    <dsp:sp modelId="{06F66A15-C182-4015-ACAE-F77FF42D63BD}">
      <dsp:nvSpPr>
        <dsp:cNvPr id="0" name=""/>
        <dsp:cNvSpPr/>
      </dsp:nvSpPr>
      <dsp:spPr>
        <a:xfrm>
          <a:off x="3022411" y="3770813"/>
          <a:ext cx="2083177" cy="8374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Output</a:t>
          </a:r>
          <a:endParaRPr lang="en-US" sz="1800" kern="1200" dirty="0"/>
        </a:p>
      </dsp:txBody>
      <dsp:txXfrm>
        <a:off x="3046939" y="3795341"/>
        <a:ext cx="2034121" cy="7884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2A43C-22B3-40F2-AB38-C1A2F05E6E1E}">
      <dsp:nvSpPr>
        <dsp:cNvPr id="0" name=""/>
        <dsp:cNvSpPr/>
      </dsp:nvSpPr>
      <dsp:spPr>
        <a:xfrm>
          <a:off x="1622234" y="0"/>
          <a:ext cx="1659064" cy="92170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Java code</a:t>
          </a:r>
          <a:endParaRPr lang="en-US" sz="2300" kern="1200" dirty="0"/>
        </a:p>
      </dsp:txBody>
      <dsp:txXfrm>
        <a:off x="1649230" y="26996"/>
        <a:ext cx="1605072" cy="867710"/>
      </dsp:txXfrm>
    </dsp:sp>
    <dsp:sp modelId="{1D552349-7981-4620-B654-DB990EF9283D}">
      <dsp:nvSpPr>
        <dsp:cNvPr id="0" name=""/>
        <dsp:cNvSpPr/>
      </dsp:nvSpPr>
      <dsp:spPr>
        <a:xfrm>
          <a:off x="4018660" y="0"/>
          <a:ext cx="1659064" cy="92170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Pseudocode</a:t>
          </a:r>
          <a:endParaRPr lang="en-US" sz="2300" kern="1200" dirty="0"/>
        </a:p>
      </dsp:txBody>
      <dsp:txXfrm>
        <a:off x="4045656" y="26996"/>
        <a:ext cx="1605072" cy="867710"/>
      </dsp:txXfrm>
    </dsp:sp>
    <dsp:sp modelId="{AF791D5B-756D-4358-B845-F1352427046A}">
      <dsp:nvSpPr>
        <dsp:cNvPr id="0" name=""/>
        <dsp:cNvSpPr/>
      </dsp:nvSpPr>
      <dsp:spPr>
        <a:xfrm>
          <a:off x="3304341" y="3917235"/>
          <a:ext cx="691276" cy="691276"/>
        </a:xfrm>
        <a:prstGeom prst="triangl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4CD6D7-C27B-4047-9E66-C25127573A8E}">
      <dsp:nvSpPr>
        <dsp:cNvPr id="0" name=""/>
        <dsp:cNvSpPr/>
      </dsp:nvSpPr>
      <dsp:spPr>
        <a:xfrm>
          <a:off x="1576149" y="3627820"/>
          <a:ext cx="4147660" cy="2801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C63B0A-91E2-43A5-8343-6DACBAEDECE2}">
      <dsp:nvSpPr>
        <dsp:cNvPr id="0" name=""/>
        <dsp:cNvSpPr/>
      </dsp:nvSpPr>
      <dsp:spPr>
        <a:xfrm>
          <a:off x="4018660" y="3026870"/>
          <a:ext cx="1659064" cy="5677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Does not run on a computer</a:t>
          </a:r>
          <a:endParaRPr lang="en-US" sz="1100" kern="1200" dirty="0"/>
        </a:p>
      </dsp:txBody>
      <dsp:txXfrm>
        <a:off x="4046376" y="3054586"/>
        <a:ext cx="1603632" cy="512336"/>
      </dsp:txXfrm>
    </dsp:sp>
    <dsp:sp modelId="{6098A7FB-015A-4FB7-8A61-B992BBE58C9D}">
      <dsp:nvSpPr>
        <dsp:cNvPr id="0" name=""/>
        <dsp:cNvSpPr/>
      </dsp:nvSpPr>
      <dsp:spPr>
        <a:xfrm>
          <a:off x="4018660" y="2414860"/>
          <a:ext cx="1659064" cy="5677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Is not compiled, therefor ‘;’, ‘{}’, </a:t>
          </a:r>
          <a:r>
            <a:rPr lang="en-US" sz="1100" kern="1200" dirty="0" err="1" smtClean="0"/>
            <a:t>etc</a:t>
          </a:r>
          <a:r>
            <a:rPr lang="en-US" sz="1100" kern="1200" dirty="0" smtClean="0"/>
            <a:t> “don’t matter”</a:t>
          </a:r>
          <a:endParaRPr lang="en-US" sz="1100" kern="1200" dirty="0"/>
        </a:p>
      </dsp:txBody>
      <dsp:txXfrm>
        <a:off x="4046376" y="2442576"/>
        <a:ext cx="1603632" cy="512336"/>
      </dsp:txXfrm>
    </dsp:sp>
    <dsp:sp modelId="{6EDEF41C-3D65-4C24-AF5C-D40D5A238978}">
      <dsp:nvSpPr>
        <dsp:cNvPr id="0" name=""/>
        <dsp:cNvSpPr/>
      </dsp:nvSpPr>
      <dsp:spPr>
        <a:xfrm>
          <a:off x="4018660" y="1802849"/>
          <a:ext cx="1659064" cy="5677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Can use math and natural language</a:t>
          </a:r>
          <a:endParaRPr lang="en-US" sz="1100" kern="1200" dirty="0"/>
        </a:p>
      </dsp:txBody>
      <dsp:txXfrm>
        <a:off x="4046376" y="1830565"/>
        <a:ext cx="1603632" cy="512336"/>
      </dsp:txXfrm>
    </dsp:sp>
    <dsp:sp modelId="{A9BA92F2-FF39-4A56-900C-95B8B763B2A2}">
      <dsp:nvSpPr>
        <dsp:cNvPr id="0" name=""/>
        <dsp:cNvSpPr/>
      </dsp:nvSpPr>
      <dsp:spPr>
        <a:xfrm>
          <a:off x="4018660" y="1179779"/>
          <a:ext cx="1659064" cy="5677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Stylized and easy to read</a:t>
          </a:r>
          <a:endParaRPr lang="en-US" sz="1100" kern="1200" dirty="0"/>
        </a:p>
      </dsp:txBody>
      <dsp:txXfrm>
        <a:off x="4046376" y="1207495"/>
        <a:ext cx="1603632" cy="512336"/>
      </dsp:txXfrm>
    </dsp:sp>
    <dsp:sp modelId="{4902C76B-3AD1-41D5-A534-50180CE78C48}">
      <dsp:nvSpPr>
        <dsp:cNvPr id="0" name=""/>
        <dsp:cNvSpPr/>
      </dsp:nvSpPr>
      <dsp:spPr>
        <a:xfrm>
          <a:off x="1622234" y="3026870"/>
          <a:ext cx="1659064" cy="5677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Runs on a computer</a:t>
          </a:r>
          <a:endParaRPr lang="en-US" sz="1100" kern="1200" dirty="0"/>
        </a:p>
      </dsp:txBody>
      <dsp:txXfrm>
        <a:off x="1649950" y="3054586"/>
        <a:ext cx="1603632" cy="512336"/>
      </dsp:txXfrm>
    </dsp:sp>
    <dsp:sp modelId="{10BCCED3-C6EA-453C-BCA7-BBD543E22F99}">
      <dsp:nvSpPr>
        <dsp:cNvPr id="0" name=""/>
        <dsp:cNvSpPr/>
      </dsp:nvSpPr>
      <dsp:spPr>
        <a:xfrm>
          <a:off x="1622234" y="2414860"/>
          <a:ext cx="1659064" cy="5677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Generates compile errors if done improperly</a:t>
          </a:r>
          <a:endParaRPr lang="en-US" sz="1100" kern="1200" dirty="0"/>
        </a:p>
      </dsp:txBody>
      <dsp:txXfrm>
        <a:off x="1649950" y="2442576"/>
        <a:ext cx="1603632" cy="512336"/>
      </dsp:txXfrm>
    </dsp:sp>
    <dsp:sp modelId="{903BE761-AAAA-4362-B240-668667FE3128}">
      <dsp:nvSpPr>
        <dsp:cNvPr id="0" name=""/>
        <dsp:cNvSpPr/>
      </dsp:nvSpPr>
      <dsp:spPr>
        <a:xfrm>
          <a:off x="1622234" y="1802849"/>
          <a:ext cx="1659064" cy="5677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Can only use a restricted subset of math and natural language</a:t>
          </a:r>
          <a:endParaRPr lang="en-US" sz="1100" kern="1200" dirty="0"/>
        </a:p>
      </dsp:txBody>
      <dsp:txXfrm>
        <a:off x="1649950" y="1830565"/>
        <a:ext cx="1603632" cy="512336"/>
      </dsp:txXfrm>
    </dsp:sp>
    <dsp:sp modelId="{8DD4C361-780F-4101-89F6-07D44A3DC310}">
      <dsp:nvSpPr>
        <dsp:cNvPr id="0" name=""/>
        <dsp:cNvSpPr/>
      </dsp:nvSpPr>
      <dsp:spPr>
        <a:xfrm>
          <a:off x="1622234" y="1179779"/>
          <a:ext cx="1659064" cy="5677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Sometimes hard to read</a:t>
          </a:r>
          <a:endParaRPr lang="en-US" sz="1100" kern="1200" dirty="0"/>
        </a:p>
      </dsp:txBody>
      <dsp:txXfrm>
        <a:off x="1649950" y="1207495"/>
        <a:ext cx="1603632" cy="5123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423201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A9109C9-0DF2-8348-803D-3266E9009C42}" type="slidenum">
              <a:rPr lang="en-US"/>
              <a:pPr/>
              <a:t>16</a:t>
            </a:fld>
            <a:endParaRPr lang="en-US"/>
          </a:p>
        </p:txBody>
      </p:sp>
      <p:sp>
        <p:nvSpPr>
          <p:cNvPr id="15363" name="Rectangle 2"/>
          <p:cNvSpPr>
            <a:spLocks noGrp="1" noRot="1" noChangeAspect="1" noChangeArrowheads="1" noTextEdit="1"/>
          </p:cNvSpPr>
          <p:nvPr>
            <p:ph type="sldImg"/>
          </p:nvPr>
        </p:nvSpPr>
        <p:spPr>
          <a:xfrm>
            <a:off x="385763" y="687388"/>
            <a:ext cx="6088062" cy="3425825"/>
          </a:xfrm>
          <a:solidFill>
            <a:srgbClr val="FFFFFF"/>
          </a:solidFill>
          <a:ln/>
        </p:spPr>
      </p:sp>
      <p:sp>
        <p:nvSpPr>
          <p:cNvPr id="15364"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6493" tIns="43247" rIns="86493" bIns="43247"/>
          <a:lstStyle/>
          <a:p>
            <a:pPr eaLnBrk="1" hangingPunct="1"/>
            <a:endParaRPr lang="en-US"/>
          </a:p>
        </p:txBody>
      </p:sp>
    </p:spTree>
    <p:extLst>
      <p:ext uri="{BB962C8B-B14F-4D97-AF65-F5344CB8AC3E}">
        <p14:creationId xmlns:p14="http://schemas.microsoft.com/office/powerpoint/2010/main" val="278566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54624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523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586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1DCDF02-3B58-C34C-8D18-3ED0486E53FA}" type="slidenum">
              <a:rPr lang="en-US"/>
              <a:pPr/>
              <a:t>39</a:t>
            </a:fld>
            <a:endParaRPr lang="en-US"/>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ndParaRPr>
          </a:p>
        </p:txBody>
      </p:sp>
    </p:spTree>
    <p:extLst>
      <p:ext uri="{BB962C8B-B14F-4D97-AF65-F5344CB8AC3E}">
        <p14:creationId xmlns:p14="http://schemas.microsoft.com/office/powerpoint/2010/main" val="294436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E7D2DD7-CEF4-2A46-A4E3-CEF344E63C89}" type="slidenum">
              <a:rPr lang="en-US"/>
              <a:pPr/>
              <a:t>40</a:t>
            </a:fld>
            <a:endParaRPr lang="en-US"/>
          </a:p>
        </p:txBody>
      </p:sp>
      <p:sp>
        <p:nvSpPr>
          <p:cNvPr id="51203" name="Rectangle 2"/>
          <p:cNvSpPr>
            <a:spLocks noGrp="1" noRot="1" noChangeAspect="1" noChangeArrowheads="1"/>
          </p:cNvSpPr>
          <p:nvPr>
            <p:ph type="sldImg"/>
          </p:nvPr>
        </p:nvSpPr>
        <p:spPr>
          <a:xfrm>
            <a:off x="352425" y="676275"/>
            <a:ext cx="6146800" cy="3457575"/>
          </a:xfrm>
          <a:solidFill>
            <a:srgbClr val="FFFFFF"/>
          </a:solidFill>
          <a:ln/>
        </p:spPr>
      </p:sp>
      <p:sp>
        <p:nvSpPr>
          <p:cNvPr id="51204" name="Rectangle 3"/>
          <p:cNvSpPr>
            <a:spLocks noGrp="1" noChangeArrowheads="1"/>
          </p:cNvSpPr>
          <p:nvPr>
            <p:ph type="body" idx="1"/>
          </p:nvPr>
        </p:nvSpPr>
        <p:spPr>
          <a:xfrm>
            <a:off x="893763" y="4359275"/>
            <a:ext cx="5062537" cy="4135438"/>
          </a:xfrm>
          <a:solidFill>
            <a:srgbClr val="FFFFFF"/>
          </a:solidFill>
          <a:ln>
            <a:solidFill>
              <a:srgbClr val="000000"/>
            </a:solidFill>
          </a:ln>
        </p:spPr>
        <p:txBody>
          <a:bodyPr lIns="86493" tIns="43247" rIns="86493" bIns="43247"/>
          <a:lstStyle/>
          <a:p>
            <a:pPr eaLnBrk="1" hangingPunct="1"/>
            <a:r>
              <a:rPr lang="en-US" dirty="0" smtClean="0"/>
              <a:t>for example, many</a:t>
            </a:r>
            <a:r>
              <a:rPr lang="en-US" baseline="0" dirty="0" smtClean="0"/>
              <a:t> figures in textbook made with StdDraw</a:t>
            </a:r>
            <a:endParaRPr lang="en-US" dirty="0"/>
          </a:p>
        </p:txBody>
      </p:sp>
    </p:spTree>
    <p:extLst>
      <p:ext uri="{BB962C8B-B14F-4D97-AF65-F5344CB8AC3E}">
        <p14:creationId xmlns:p14="http://schemas.microsoft.com/office/powerpoint/2010/main" val="277332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5E87772-9D0B-9742-92CA-4E31CD7CA7A7}" type="slidenum">
              <a:rPr lang="en-US"/>
              <a:pPr/>
              <a:t>41</a:t>
            </a:fld>
            <a:endParaRPr lang="en-US"/>
          </a:p>
        </p:txBody>
      </p:sp>
      <p:sp>
        <p:nvSpPr>
          <p:cNvPr id="53251" name="Rectangle 2"/>
          <p:cNvSpPr>
            <a:spLocks noGrp="1" noRot="1" noChangeAspect="1" noChangeArrowheads="1"/>
          </p:cNvSpPr>
          <p:nvPr>
            <p:ph type="sldImg"/>
          </p:nvPr>
        </p:nvSpPr>
        <p:spPr>
          <a:xfrm>
            <a:off x="352425" y="676275"/>
            <a:ext cx="6146800" cy="3457575"/>
          </a:xfrm>
          <a:solidFill>
            <a:srgbClr val="FFFFFF"/>
          </a:solidFill>
          <a:ln/>
        </p:spPr>
      </p:sp>
      <p:sp>
        <p:nvSpPr>
          <p:cNvPr id="53252" name="Rectangle 3"/>
          <p:cNvSpPr>
            <a:spLocks noGrp="1" noChangeArrowheads="1"/>
          </p:cNvSpPr>
          <p:nvPr>
            <p:ph type="body" idx="1"/>
          </p:nvPr>
        </p:nvSpPr>
        <p:spPr>
          <a:xfrm>
            <a:off x="893763" y="4359275"/>
            <a:ext cx="5062537" cy="4135438"/>
          </a:xfrm>
          <a:solidFill>
            <a:srgbClr val="FFFFFF"/>
          </a:solidFill>
          <a:ln>
            <a:solidFill>
              <a:srgbClr val="000000"/>
            </a:solidFill>
          </a:ln>
        </p:spPr>
        <p:txBody>
          <a:bodyPr lIns="86493" tIns="43247" rIns="86493" bIns="43247"/>
          <a:lstStyle/>
          <a:p>
            <a:pPr eaLnBrk="1" hangingPunct="1"/>
            <a:r>
              <a:rPr lang="en-US"/>
              <a:t>We want analog of standard output for pictures.</a:t>
            </a:r>
          </a:p>
          <a:p>
            <a:pPr eaLnBrk="1" hangingPunct="1"/>
            <a:r>
              <a:rPr lang="en-US"/>
              <a:t>also good to play around in DrJava by typing drawing commands in Interaction Pane</a:t>
            </a:r>
          </a:p>
        </p:txBody>
      </p:sp>
    </p:spTree>
    <p:extLst>
      <p:ext uri="{BB962C8B-B14F-4D97-AF65-F5344CB8AC3E}">
        <p14:creationId xmlns:p14="http://schemas.microsoft.com/office/powerpoint/2010/main" val="236546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6C1E429-B6E8-C048-8423-69211704A4C8}" type="slidenum">
              <a:rPr lang="en-US"/>
              <a:pPr/>
              <a:t>45</a:t>
            </a:fld>
            <a:endParaRPr lang="en-US"/>
          </a:p>
        </p:txBody>
      </p:sp>
      <p:sp>
        <p:nvSpPr>
          <p:cNvPr id="79875" name="Rectangle 2"/>
          <p:cNvSpPr>
            <a:spLocks noGrp="1" noRot="1" noChangeAspect="1" noChangeArrowheads="1"/>
          </p:cNvSpPr>
          <p:nvPr>
            <p:ph type="sldImg"/>
          </p:nvPr>
        </p:nvSpPr>
        <p:spPr>
          <a:xfrm>
            <a:off x="352425" y="676275"/>
            <a:ext cx="6146800" cy="3457575"/>
          </a:xfrm>
          <a:solidFill>
            <a:srgbClr val="FFFFFF"/>
          </a:solidFill>
          <a:ln/>
        </p:spPr>
      </p:sp>
      <p:sp>
        <p:nvSpPr>
          <p:cNvPr id="79876" name="Rectangle 3"/>
          <p:cNvSpPr>
            <a:spLocks noGrp="1" noChangeArrowheads="1"/>
          </p:cNvSpPr>
          <p:nvPr>
            <p:ph type="body" idx="1"/>
          </p:nvPr>
        </p:nvSpPr>
        <p:spPr>
          <a:xfrm>
            <a:off x="893763" y="4359275"/>
            <a:ext cx="5062537" cy="4135438"/>
          </a:xfrm>
          <a:solidFill>
            <a:srgbClr val="FFFFFF"/>
          </a:solidFill>
          <a:ln>
            <a:solidFill>
              <a:srgbClr val="000000"/>
            </a:solidFill>
          </a:ln>
        </p:spPr>
        <p:txBody>
          <a:bodyPr lIns="86493" tIns="43247" rIns="86493" bIns="43247"/>
          <a:lstStyle/>
          <a:p>
            <a:pPr eaLnBrk="1" hangingPunct="1"/>
            <a:r>
              <a:rPr lang="en-US" dirty="0" smtClean="0"/>
              <a:t>add </a:t>
            </a:r>
            <a:r>
              <a:rPr lang="en-US" dirty="0" err="1" smtClean="0"/>
              <a:t>laser.wav</a:t>
            </a:r>
            <a:r>
              <a:rPr lang="en-US" dirty="0" smtClean="0"/>
              <a:t> upon collision with vertical wall; add </a:t>
            </a:r>
            <a:r>
              <a:rPr lang="en-US" dirty="0" err="1" smtClean="0"/>
              <a:t>pop.wav</a:t>
            </a:r>
            <a:r>
              <a:rPr lang="en-US" dirty="0" smtClean="0"/>
              <a:t> upon collision with a horizontal wall</a:t>
            </a:r>
            <a:endParaRPr lang="en-US" dirty="0"/>
          </a:p>
        </p:txBody>
      </p:sp>
    </p:spTree>
    <p:extLst>
      <p:ext uri="{BB962C8B-B14F-4D97-AF65-F5344CB8AC3E}">
        <p14:creationId xmlns:p14="http://schemas.microsoft.com/office/powerpoint/2010/main" val="3279397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C97B7DD-6F84-44A7-9ACC-15E4C5AE03A9}" type="datetime1">
              <a:rPr lang="en-US" smtClean="0"/>
              <a:t>1/10/2017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AB4C5-28F5-4F25-B18B-F4FC520C9228}" type="datetime1">
              <a:rPr lang="en-US" smtClean="0"/>
              <a:t>1/10/2017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61EFD6-F34A-47A3-AB76-34E718F0C8F0}" type="datetime1">
              <a:rPr lang="en-US" smtClean="0"/>
              <a:t>1/10/2017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3BE6C-F311-413F-A9A7-293C495DD356}" type="datetime1">
              <a:rPr lang="en-US" smtClean="0"/>
              <a:t>1/10/2017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0BB7B-78F7-49DC-8911-24AE0152937A}" type="datetime1">
              <a:rPr lang="en-US" smtClean="0"/>
              <a:t>1/10/2017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F755CB9-6E22-4D58-9703-34140611D850}" type="datetime1">
              <a:rPr lang="en-US" smtClean="0"/>
              <a:t>1/10/2017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B0ADB44-D3EA-4768-B968-E6890891BA17}" type="datetime1">
              <a:rPr lang="en-US" smtClean="0"/>
              <a:t>1/10/2017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A3157E-A79D-4373-B436-EE77D81B4E38}" type="datetime1">
              <a:rPr lang="en-US" smtClean="0"/>
              <a:t>1/10/2017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CC5F9E-87DE-419D-894D-39E55EBD27D8}" type="datetime1">
              <a:rPr lang="en-US" smtClean="0"/>
              <a:t>1/10/2017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3207F2-CAAE-4481-8C22-5C000259EEBF}" type="datetime1">
              <a:rPr lang="en-US" smtClean="0"/>
              <a:t>1/10/2017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6838D2-3762-495C-88BD-6C985A9BD3EB}" type="datetime1">
              <a:rPr lang="en-US" smtClean="0"/>
              <a:t>1/10/2017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8FE59D-4254-4BD6-B676-2E2818A008F3}" type="datetime1">
              <a:rPr lang="en-US" smtClean="0"/>
              <a:t>1/10/2017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73579E-2E6A-437C-8A03-ADB4A3FB4B9B}" type="datetime1">
              <a:rPr lang="en-US" smtClean="0"/>
              <a:t>1/10/2017</a:t>
            </a:fld>
            <a:endParaRPr lang="en-US" dirty="0"/>
          </a:p>
        </p:txBody>
      </p:sp>
      <p:sp>
        <p:nvSpPr>
          <p:cNvPr id="8" name="Footer Placeholder 7"/>
          <p:cNvSpPr>
            <a:spLocks noGrp="1"/>
          </p:cNvSpPr>
          <p:nvPr>
            <p:ph type="ftr" sz="quarter" idx="11"/>
          </p:nvPr>
        </p:nvSpPr>
        <p:spPr/>
        <p:txBody>
          <a:bodyPr/>
          <a:lstStyle/>
          <a:p>
            <a:r>
              <a:rPr lang="en-US" smtClean="0"/>
              <a:t>Some slides provided by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52065A-B61F-4593-979A-E23939F12324}" type="datetime1">
              <a:rPr lang="en-US" smtClean="0"/>
              <a:t>1/10/2017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C7039-C8F8-4CC3-8E09-82D8A247E7FF}" type="datetime1">
              <a:rPr lang="en-US" smtClean="0"/>
              <a:t>1/10/2017</a:t>
            </a:fld>
            <a:endParaRPr lang="en-US" dirty="0"/>
          </a:p>
        </p:txBody>
      </p:sp>
      <p:sp>
        <p:nvSpPr>
          <p:cNvPr id="3" name="Footer Placeholder 2"/>
          <p:cNvSpPr>
            <a:spLocks noGrp="1"/>
          </p:cNvSpPr>
          <p:nvPr>
            <p:ph type="ftr" sz="quarter" idx="11"/>
          </p:nvPr>
        </p:nvSpPr>
        <p:spPr/>
        <p:txBody>
          <a:bodyPr/>
          <a:lstStyle/>
          <a:p>
            <a:r>
              <a:rPr lang="en-US" smtClean="0"/>
              <a:t>Some slides provided by</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7D53D-AC9E-4B39-BF1B-B25F6AD14CC5}" type="datetime1">
              <a:rPr lang="en-US" smtClean="0"/>
              <a:t>1/10/2017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943F0-83CA-4A70-A271-0247C259656A}" type="datetime1">
              <a:rPr lang="en-US" smtClean="0"/>
              <a:t>1/10/2017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A0EF6C-A0CD-4EDD-8E92-AF16F9EA0701}" type="datetime1">
              <a:rPr lang="en-US" smtClean="0"/>
              <a:t>1/10/2017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Some slides provided by</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CMSC 150 </a:t>
            </a:r>
            <a:br>
              <a:rPr lang="en-US" dirty="0" smtClean="0"/>
            </a:br>
            <a:r>
              <a:rPr lang="en-US" sz="4000" dirty="0" smtClean="0"/>
              <a:t>Introduction to </a:t>
            </a:r>
            <a:r>
              <a:rPr lang="en-US" sz="4000" dirty="0"/>
              <a:t>Computing</a:t>
            </a:r>
            <a:br>
              <a:rPr lang="en-US" sz="4000" dirty="0"/>
            </a:br>
            <a:r>
              <a:rPr lang="en-US" sz="1200" dirty="0"/>
              <a:t>ACKNOWLEDGEMENT: THESE SLIDES ARE ADAPTED FROM SLIDES PROVIDED WITH </a:t>
            </a:r>
            <a:r>
              <a:rPr lang="en-US" sz="1200" dirty="0" smtClean="0"/>
              <a:t>Introduction to Java Programming, Liang (Pearson 2014)</a:t>
            </a:r>
            <a:endParaRPr lang="en-US" sz="1200" dirty="0"/>
          </a:p>
        </p:txBody>
      </p:sp>
      <p:sp>
        <p:nvSpPr>
          <p:cNvPr id="3" name="Subtitle 2"/>
          <p:cNvSpPr>
            <a:spLocks noGrp="1"/>
          </p:cNvSpPr>
          <p:nvPr>
            <p:ph type="subTitle" idx="1"/>
          </p:nvPr>
        </p:nvSpPr>
        <p:spPr>
          <a:xfrm>
            <a:off x="1876424" y="3602038"/>
            <a:ext cx="8791575" cy="2631494"/>
          </a:xfrm>
        </p:spPr>
        <p:txBody>
          <a:bodyPr>
            <a:normAutofit/>
          </a:bodyPr>
          <a:lstStyle/>
          <a:p>
            <a:r>
              <a:rPr lang="en-US" dirty="0" smtClean="0"/>
              <a:t>Lecture 1</a:t>
            </a:r>
          </a:p>
          <a:p>
            <a:pPr marL="342900" indent="-342900">
              <a:buFont typeface="Arial" panose="020B0604020202020204" pitchFamily="34" charset="0"/>
              <a:buChar char="•"/>
            </a:pPr>
            <a:r>
              <a:rPr lang="en-US" dirty="0" smtClean="0"/>
              <a:t>Introduction to Course</a:t>
            </a:r>
          </a:p>
          <a:p>
            <a:pPr marL="342900" indent="-342900">
              <a:buFont typeface="Arial" panose="020B0604020202020204" pitchFamily="34" charset="0"/>
              <a:buChar char="•"/>
            </a:pPr>
            <a:r>
              <a:rPr lang="en-US" dirty="0" smtClean="0"/>
              <a:t>Computer Science</a:t>
            </a:r>
          </a:p>
          <a:p>
            <a:pPr marL="342900" indent="-342900">
              <a:buFont typeface="Arial" panose="020B0604020202020204" pitchFamily="34" charset="0"/>
              <a:buChar char="•"/>
            </a:pPr>
            <a:r>
              <a:rPr lang="en-US" dirty="0" smtClean="0"/>
              <a:t>Hello World</a:t>
            </a:r>
          </a:p>
        </p:txBody>
      </p:sp>
    </p:spTree>
    <p:extLst>
      <p:ext uri="{BB962C8B-B14F-4D97-AF65-F5344CB8AC3E}">
        <p14:creationId xmlns:p14="http://schemas.microsoft.com/office/powerpoint/2010/main" val="1650063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Programming</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071" y="2254899"/>
            <a:ext cx="8023859" cy="3875300"/>
          </a:xfrm>
          <a:prstGeom prst="rect">
            <a:avLst/>
          </a:prstGeom>
        </p:spPr>
      </p:pic>
    </p:spTree>
    <p:extLst>
      <p:ext uri="{BB962C8B-B14F-4D97-AF65-F5344CB8AC3E}">
        <p14:creationId xmlns:p14="http://schemas.microsoft.com/office/powerpoint/2010/main" val="3001087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organization</a:t>
            </a:r>
            <a:br>
              <a:rPr lang="en-US" dirty="0" smtClean="0"/>
            </a:br>
            <a:r>
              <a:rPr lang="en-US" sz="2800" dirty="0" smtClean="0"/>
              <a:t>A second look</a:t>
            </a:r>
            <a:endParaRPr lang="en-US" sz="2800" dirty="0"/>
          </a:p>
        </p:txBody>
      </p:sp>
      <p:graphicFrame>
        <p:nvGraphicFramePr>
          <p:cNvPr id="3" name="Diagram 2"/>
          <p:cNvGraphicFramePr/>
          <p:nvPr>
            <p:extLst>
              <p:ext uri="{D42A27DB-BD31-4B8C-83A1-F6EECF244321}">
                <p14:modId xmlns:p14="http://schemas.microsoft.com/office/powerpoint/2010/main" val="1637930605"/>
              </p:ext>
            </p:extLst>
          </p:nvPr>
        </p:nvGraphicFramePr>
        <p:xfrm>
          <a:off x="2030412" y="2097088"/>
          <a:ext cx="8128000" cy="4343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829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Note on Programming Languages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Machine code – 0’s and 1’s…or simple commands. It is the set of primitive instructions built into the computer’s architecture or circuits. Extremely tedious and error prone</a:t>
            </a:r>
          </a:p>
          <a:p>
            <a:r>
              <a:rPr lang="en-US" dirty="0" smtClean="0"/>
              <a:t>Assembly code – simple commands (</a:t>
            </a:r>
            <a:r>
              <a:rPr lang="en-US" dirty="0" smtClean="0">
                <a:latin typeface="Courier New" panose="02070309020205020404" pitchFamily="49" charset="0"/>
                <a:cs typeface="Courier New" panose="02070309020205020404" pitchFamily="49" charset="0"/>
              </a:rPr>
              <a:t>ADD </a:t>
            </a:r>
            <a:r>
              <a:rPr lang="en-US" dirty="0" err="1" smtClean="0">
                <a:latin typeface="Courier New" panose="02070309020205020404" pitchFamily="49" charset="0"/>
                <a:cs typeface="Courier New" panose="02070309020205020404" pitchFamily="49" charset="0"/>
              </a:rPr>
              <a:t>ra</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rb</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rc</a:t>
            </a:r>
            <a:r>
              <a:rPr lang="en-US" dirty="0" smtClean="0"/>
              <a:t>) to make programming easier to understand. An assembler translates the commands to machine code. Extremely tedious but less error prone.</a:t>
            </a:r>
          </a:p>
          <a:p>
            <a:r>
              <a:rPr lang="en-US" dirty="0" smtClean="0"/>
              <a:t>High </a:t>
            </a:r>
            <a:r>
              <a:rPr lang="en-US" dirty="0"/>
              <a:t>level languages – </a:t>
            </a:r>
            <a:r>
              <a:rPr lang="en-US" dirty="0" smtClean="0"/>
              <a:t>English-like commands that allow programming to be less tedious, less error prone, and much more expressive! Examples: Java</a:t>
            </a:r>
            <a:r>
              <a:rPr lang="en-US" dirty="0"/>
              <a:t>, C++, </a:t>
            </a:r>
            <a:r>
              <a:rPr lang="en-US" dirty="0" err="1" smtClean="0"/>
              <a:t>Matlab</a:t>
            </a:r>
            <a:r>
              <a:rPr lang="en-US" dirty="0" smtClean="0"/>
              <a:t>, </a:t>
            </a:r>
            <a:r>
              <a:rPr lang="en-US" dirty="0" err="1" smtClean="0"/>
              <a:t>etc</a:t>
            </a:r>
            <a:endParaRPr lang="en-US" dirty="0"/>
          </a:p>
          <a:p>
            <a:r>
              <a:rPr lang="en-US" dirty="0" smtClean="0"/>
              <a:t>Why we don’t use Natural language (English) – Its ambiguous…which </a:t>
            </a:r>
            <a:r>
              <a:rPr lang="en-US" dirty="0"/>
              <a:t>vs which or break vs break or run vs run…ah the madness!!!! </a:t>
            </a:r>
          </a:p>
          <a:p>
            <a:pPr lvl="1"/>
            <a:endParaRPr lang="en-US" dirty="0"/>
          </a:p>
        </p:txBody>
      </p:sp>
      <p:pic>
        <p:nvPicPr>
          <p:cNvPr id="3074" name="Picture 2" descr="http://languagelog.ldc.upenn.edu/~bgzimmer/fz1304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094" y="5423550"/>
            <a:ext cx="4256318" cy="135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Compiling a High level program</a:t>
            </a:r>
            <a:endParaRPr lang="en-US" dirty="0"/>
          </a:p>
        </p:txBody>
      </p:sp>
      <p:graphicFrame>
        <p:nvGraphicFramePr>
          <p:cNvPr id="3" name="Diagram 2"/>
          <p:cNvGraphicFramePr/>
          <p:nvPr>
            <p:extLst>
              <p:ext uri="{D42A27DB-BD31-4B8C-83A1-F6EECF244321}">
                <p14:modId xmlns:p14="http://schemas.microsoft.com/office/powerpoint/2010/main" val="3418696681"/>
              </p:ext>
            </p:extLst>
          </p:nvPr>
        </p:nvGraphicFramePr>
        <p:xfrm>
          <a:off x="-848360" y="1851660"/>
          <a:ext cx="8128000" cy="4610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023110" y="6462183"/>
            <a:ext cx="2388870" cy="369332"/>
          </a:xfrm>
          <a:prstGeom prst="rect">
            <a:avLst/>
          </a:prstGeom>
          <a:noFill/>
        </p:spPr>
        <p:txBody>
          <a:bodyPr wrap="square" rtlCol="0">
            <a:spAutoFit/>
          </a:bodyPr>
          <a:lstStyle/>
          <a:p>
            <a:pPr algn="ctr"/>
            <a:r>
              <a:rPr lang="en-US" dirty="0" smtClean="0"/>
              <a:t>Using a compiler</a:t>
            </a:r>
            <a:endParaRPr lang="en-US" dirty="0"/>
          </a:p>
        </p:txBody>
      </p:sp>
      <p:graphicFrame>
        <p:nvGraphicFramePr>
          <p:cNvPr id="31" name="Diagram 30"/>
          <p:cNvGraphicFramePr/>
          <p:nvPr>
            <p:extLst>
              <p:ext uri="{D42A27DB-BD31-4B8C-83A1-F6EECF244321}">
                <p14:modId xmlns:p14="http://schemas.microsoft.com/office/powerpoint/2010/main" val="2936239216"/>
              </p:ext>
            </p:extLst>
          </p:nvPr>
        </p:nvGraphicFramePr>
        <p:xfrm>
          <a:off x="4064000" y="1851659"/>
          <a:ext cx="8128000" cy="46105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2" name="TextBox 31"/>
          <p:cNvSpPr txBox="1"/>
          <p:nvPr/>
        </p:nvSpPr>
        <p:spPr>
          <a:xfrm>
            <a:off x="6931660" y="6462182"/>
            <a:ext cx="2388870" cy="369332"/>
          </a:xfrm>
          <a:prstGeom prst="rect">
            <a:avLst/>
          </a:prstGeom>
          <a:noFill/>
        </p:spPr>
        <p:txBody>
          <a:bodyPr wrap="square" rtlCol="0">
            <a:spAutoFit/>
          </a:bodyPr>
          <a:lstStyle/>
          <a:p>
            <a:pPr algn="ctr"/>
            <a:r>
              <a:rPr lang="en-US" dirty="0" smtClean="0"/>
              <a:t>Using an interpreter</a:t>
            </a:r>
            <a:endParaRPr lang="en-US" dirty="0"/>
          </a:p>
        </p:txBody>
      </p:sp>
    </p:spTree>
    <p:extLst>
      <p:ext uri="{BB962C8B-B14F-4D97-AF65-F5344CB8AC3E}">
        <p14:creationId xmlns:p14="http://schemas.microsoft.com/office/powerpoint/2010/main" val="3404457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376734" y="3132101"/>
            <a:ext cx="7240590" cy="3512540"/>
            <a:chOff x="1811970" y="2273598"/>
            <a:chExt cx="8839200" cy="4405052"/>
          </a:xfrm>
        </p:grpSpPr>
        <p:sp>
          <p:nvSpPr>
            <p:cNvPr id="25" name="Rectangle 3"/>
            <p:cNvSpPr>
              <a:spLocks noChangeArrowheads="1"/>
            </p:cNvSpPr>
            <p:nvPr/>
          </p:nvSpPr>
          <p:spPr bwMode="auto">
            <a:xfrm>
              <a:off x="4581364" y="4004030"/>
              <a:ext cx="2870993"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Objects</a:t>
              </a:r>
            </a:p>
          </p:txBody>
        </p:sp>
        <p:sp>
          <p:nvSpPr>
            <p:cNvPr id="26" name="Rectangle 5"/>
            <p:cNvSpPr>
              <a:spLocks noChangeArrowheads="1"/>
            </p:cNvSpPr>
            <p:nvPr/>
          </p:nvSpPr>
          <p:spPr bwMode="auto">
            <a:xfrm>
              <a:off x="3995480" y="4545050"/>
              <a:ext cx="2028128"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smtClean="0">
                  <a:solidFill>
                    <a:schemeClr val="bg1"/>
                  </a:solidFill>
                </a:rPr>
                <a:t>Methods</a:t>
              </a:r>
              <a:endParaRPr lang="en-US" sz="1600" dirty="0">
                <a:solidFill>
                  <a:schemeClr val="bg1"/>
                </a:solidFill>
              </a:endParaRPr>
            </a:p>
          </p:txBody>
        </p:sp>
        <p:sp>
          <p:nvSpPr>
            <p:cNvPr id="27" name="Rectangle 6"/>
            <p:cNvSpPr>
              <a:spLocks noChangeArrowheads="1"/>
            </p:cNvSpPr>
            <p:nvPr/>
          </p:nvSpPr>
          <p:spPr bwMode="auto">
            <a:xfrm>
              <a:off x="6023608" y="4545050"/>
              <a:ext cx="2008613"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A</a:t>
              </a:r>
              <a:r>
                <a:rPr lang="en-US" sz="1600" dirty="0" smtClean="0">
                  <a:solidFill>
                    <a:schemeClr val="bg1"/>
                  </a:solidFill>
                </a:rPr>
                <a:t>rrays</a:t>
              </a:r>
              <a:endParaRPr lang="en-US" sz="1600" dirty="0">
                <a:solidFill>
                  <a:schemeClr val="bg1"/>
                </a:solidFill>
              </a:endParaRPr>
            </a:p>
          </p:txBody>
        </p:sp>
        <p:sp>
          <p:nvSpPr>
            <p:cNvPr id="28" name="Rectangle 7"/>
            <p:cNvSpPr>
              <a:spLocks noChangeArrowheads="1"/>
            </p:cNvSpPr>
            <p:nvPr/>
          </p:nvSpPr>
          <p:spPr bwMode="auto">
            <a:xfrm>
              <a:off x="3739002" y="5078450"/>
              <a:ext cx="4572001"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smtClean="0">
                  <a:solidFill>
                    <a:schemeClr val="bg1"/>
                  </a:solidFill>
                </a:rPr>
                <a:t>Control Flow</a:t>
              </a:r>
              <a:endParaRPr lang="en-US" sz="1600" dirty="0">
                <a:solidFill>
                  <a:schemeClr val="bg1"/>
                </a:solidFill>
              </a:endParaRPr>
            </a:p>
          </p:txBody>
        </p:sp>
        <p:sp>
          <p:nvSpPr>
            <p:cNvPr id="29" name="Rectangle 8"/>
            <p:cNvSpPr>
              <a:spLocks noChangeArrowheads="1"/>
            </p:cNvSpPr>
            <p:nvPr/>
          </p:nvSpPr>
          <p:spPr bwMode="auto">
            <a:xfrm>
              <a:off x="3449070" y="5611850"/>
              <a:ext cx="2574539"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smtClean="0">
                  <a:solidFill>
                    <a:schemeClr val="bg1"/>
                  </a:solidFill>
                </a:rPr>
                <a:t>Math/String</a:t>
              </a:r>
              <a:endParaRPr lang="en-US" sz="1600" dirty="0">
                <a:solidFill>
                  <a:schemeClr val="bg1"/>
                </a:solidFill>
              </a:endParaRPr>
            </a:p>
          </p:txBody>
        </p:sp>
        <p:sp>
          <p:nvSpPr>
            <p:cNvPr id="30" name="Rectangle 9"/>
            <p:cNvSpPr>
              <a:spLocks noChangeArrowheads="1"/>
            </p:cNvSpPr>
            <p:nvPr/>
          </p:nvSpPr>
          <p:spPr bwMode="auto">
            <a:xfrm>
              <a:off x="6023608" y="5611850"/>
              <a:ext cx="2580888"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smtClean="0">
                  <a:solidFill>
                    <a:schemeClr val="bg1"/>
                  </a:solidFill>
                </a:rPr>
                <a:t>I/O</a:t>
              </a:r>
              <a:endParaRPr lang="en-US" sz="1600" dirty="0">
                <a:solidFill>
                  <a:schemeClr val="bg1"/>
                </a:solidFill>
              </a:endParaRPr>
            </a:p>
          </p:txBody>
        </p:sp>
        <p:sp>
          <p:nvSpPr>
            <p:cNvPr id="31" name="Rectangle 10"/>
            <p:cNvSpPr>
              <a:spLocks noChangeArrowheads="1"/>
            </p:cNvSpPr>
            <p:nvPr/>
          </p:nvSpPr>
          <p:spPr bwMode="auto">
            <a:xfrm>
              <a:off x="6026783" y="6145250"/>
              <a:ext cx="2895600"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smtClean="0">
                  <a:solidFill>
                    <a:schemeClr val="bg1"/>
                  </a:solidFill>
                </a:rPr>
                <a:t>Expressions</a:t>
              </a:r>
              <a:endParaRPr lang="en-US" sz="1600" dirty="0">
                <a:solidFill>
                  <a:schemeClr val="bg1"/>
                </a:solidFill>
              </a:endParaRPr>
            </a:p>
          </p:txBody>
        </p:sp>
        <p:sp>
          <p:nvSpPr>
            <p:cNvPr id="32" name="Rectangle 11"/>
            <p:cNvSpPr>
              <a:spLocks noChangeArrowheads="1"/>
            </p:cNvSpPr>
            <p:nvPr/>
          </p:nvSpPr>
          <p:spPr bwMode="auto">
            <a:xfrm>
              <a:off x="3139122" y="6145250"/>
              <a:ext cx="2884487"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P</a:t>
              </a:r>
              <a:r>
                <a:rPr lang="en-US" sz="1600" dirty="0" smtClean="0">
                  <a:solidFill>
                    <a:schemeClr val="bg1"/>
                  </a:solidFill>
                </a:rPr>
                <a:t>rimitive </a:t>
              </a:r>
              <a:r>
                <a:rPr lang="en-US" sz="1600" dirty="0">
                  <a:solidFill>
                    <a:schemeClr val="bg1"/>
                  </a:solidFill>
                </a:rPr>
                <a:t>data types</a:t>
              </a:r>
            </a:p>
          </p:txBody>
        </p:sp>
        <p:grpSp>
          <p:nvGrpSpPr>
            <p:cNvPr id="33" name="Group 32"/>
            <p:cNvGrpSpPr/>
            <p:nvPr/>
          </p:nvGrpSpPr>
          <p:grpSpPr>
            <a:xfrm>
              <a:off x="1811970" y="2273598"/>
              <a:ext cx="8839200" cy="1743171"/>
              <a:chOff x="1811972" y="1747818"/>
              <a:chExt cx="8839200" cy="1743171"/>
            </a:xfrm>
          </p:grpSpPr>
          <p:sp>
            <p:nvSpPr>
              <p:cNvPr id="34" name="Oval 13"/>
              <p:cNvSpPr>
                <a:spLocks noChangeArrowheads="1"/>
              </p:cNvSpPr>
              <p:nvPr/>
            </p:nvSpPr>
            <p:spPr bwMode="auto">
              <a:xfrm>
                <a:off x="1811972" y="2249487"/>
                <a:ext cx="8839200" cy="1241502"/>
              </a:xfrm>
              <a:prstGeom prst="ellipse">
                <a:avLst/>
              </a:prstGeom>
              <a:solidFill>
                <a:schemeClr val="accent4"/>
              </a:solidFill>
              <a:ln w="9525">
                <a:noFill/>
                <a:round/>
                <a:headEnd/>
                <a:tailEnd type="none" w="sm" len="sm"/>
              </a:ln>
            </p:spPr>
            <p:txBody>
              <a:bodyPr wrap="none" anchor="ctr">
                <a:prstTxWarp prst="textNoShape">
                  <a:avLst/>
                </a:prstTxWarp>
              </a:bodyPr>
              <a:lstStyle/>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A</a:t>
                </a:r>
                <a:r>
                  <a:rPr lang="en-US" dirty="0" smtClean="0">
                    <a:solidFill>
                      <a:schemeClr val="bg1"/>
                    </a:solidFill>
                  </a:rPr>
                  <a:t>ny </a:t>
                </a:r>
                <a:r>
                  <a:rPr lang="en-US" dirty="0">
                    <a:solidFill>
                      <a:schemeClr val="bg1"/>
                    </a:solidFill>
                  </a:rPr>
                  <a:t>P</a:t>
                </a:r>
                <a:r>
                  <a:rPr lang="en-US" dirty="0" smtClean="0">
                    <a:solidFill>
                      <a:schemeClr val="bg1"/>
                    </a:solidFill>
                  </a:rPr>
                  <a:t>rogram</a:t>
                </a:r>
                <a:endParaRPr lang="en-US" dirty="0">
                  <a:solidFill>
                    <a:schemeClr val="bg1"/>
                  </a:solidFill>
                </a:endParaRPr>
              </a:p>
            </p:txBody>
          </p:sp>
          <p:sp>
            <p:nvSpPr>
              <p:cNvPr id="35" name="Rectangle 34"/>
              <p:cNvSpPr>
                <a:spLocks noChangeArrowheads="1"/>
              </p:cNvSpPr>
              <p:nvPr/>
            </p:nvSpPr>
            <p:spPr bwMode="auto">
              <a:xfrm>
                <a:off x="1811972" y="1747818"/>
                <a:ext cx="8839200" cy="1143000"/>
              </a:xfrm>
              <a:prstGeom prst="rect">
                <a:avLst/>
              </a:prstGeom>
              <a:solidFill>
                <a:schemeClr val="bg1"/>
              </a:solidFill>
              <a:ln w="9525">
                <a:noFill/>
                <a:miter lim="800000"/>
                <a:headEnd/>
                <a:tailEnd type="none" w="sm" len="sm"/>
              </a:ln>
            </p:spPr>
            <p:txBody>
              <a:bodyPr wrap="none" anchor="ctr">
                <a:prstTxWarp prst="textNoShape">
                  <a:avLst/>
                </a:prstTxWarp>
              </a:bodyPr>
              <a:lstStyle/>
              <a:p>
                <a:endParaRPr lang="en-US"/>
              </a:p>
            </p:txBody>
          </p:sp>
        </p:grpSp>
      </p:grpSp>
      <p:sp>
        <p:nvSpPr>
          <p:cNvPr id="2" name="Title 1"/>
          <p:cNvSpPr>
            <a:spLocks noGrp="1"/>
          </p:cNvSpPr>
          <p:nvPr>
            <p:ph type="title"/>
          </p:nvPr>
        </p:nvSpPr>
        <p:spPr/>
        <p:txBody>
          <a:bodyPr/>
          <a:lstStyle/>
          <a:p>
            <a:r>
              <a:rPr lang="en-US" dirty="0" smtClean="0"/>
              <a:t>How do we program the computer?</a:t>
            </a:r>
            <a:endParaRPr lang="en-US" dirty="0"/>
          </a:p>
        </p:txBody>
      </p:sp>
      <p:sp>
        <p:nvSpPr>
          <p:cNvPr id="3" name="Content Placeholder 2"/>
          <p:cNvSpPr>
            <a:spLocks noGrp="1"/>
          </p:cNvSpPr>
          <p:nvPr>
            <p:ph idx="1"/>
          </p:nvPr>
        </p:nvSpPr>
        <p:spPr/>
        <p:txBody>
          <a:bodyPr/>
          <a:lstStyle/>
          <a:p>
            <a:r>
              <a:rPr lang="en-US" dirty="0" smtClean="0"/>
              <a:t>We will use Java</a:t>
            </a:r>
          </a:p>
          <a:p>
            <a:pPr lvl="1"/>
            <a:r>
              <a:rPr lang="en-US" dirty="0" smtClean="0"/>
              <a:t>NOTE – This is an arbitrary choice. All languages build on the same basic building blocks discussed in the course. So Java is merely the vessel to our exploration of computing!</a:t>
            </a:r>
          </a:p>
          <a:p>
            <a:r>
              <a:rPr lang="en-US" dirty="0" smtClean="0"/>
              <a:t>Specifically:</a:t>
            </a:r>
          </a:p>
        </p:txBody>
      </p:sp>
    </p:spTree>
    <p:extLst>
      <p:ext uri="{BB962C8B-B14F-4D97-AF65-F5344CB8AC3E}">
        <p14:creationId xmlns:p14="http://schemas.microsoft.com/office/powerpoint/2010/main" val="3599945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Java?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Java</a:t>
            </a:r>
          </a:p>
          <a:p>
            <a:pPr lvl="1"/>
            <a:r>
              <a:rPr lang="en-US" dirty="0" smtClean="0"/>
              <a:t>Widely </a:t>
            </a:r>
            <a:r>
              <a:rPr lang="en-US" dirty="0"/>
              <a:t>used.</a:t>
            </a:r>
          </a:p>
          <a:p>
            <a:pPr lvl="1"/>
            <a:r>
              <a:rPr lang="en-US" dirty="0"/>
              <a:t>Widely available.</a:t>
            </a:r>
          </a:p>
          <a:p>
            <a:pPr lvl="1"/>
            <a:r>
              <a:rPr lang="en-US" dirty="0"/>
              <a:t>Embraces full set of modern abstractions.</a:t>
            </a:r>
          </a:p>
          <a:p>
            <a:pPr lvl="1"/>
            <a:r>
              <a:rPr lang="en-US" dirty="0"/>
              <a:t>Variety of automatic checks for mistakes in programs</a:t>
            </a:r>
            <a:r>
              <a:rPr lang="en-US" dirty="0" smtClean="0"/>
              <a:t>.</a:t>
            </a:r>
          </a:p>
          <a:p>
            <a:r>
              <a:rPr lang="en-US" dirty="0" smtClean="0"/>
              <a:t>Our study will</a:t>
            </a:r>
          </a:p>
          <a:p>
            <a:pPr lvl="1"/>
            <a:r>
              <a:rPr lang="en-US" dirty="0"/>
              <a:t>Minimal subset of Java.</a:t>
            </a:r>
          </a:p>
          <a:p>
            <a:pPr lvl="1"/>
            <a:r>
              <a:rPr lang="en-US" dirty="0"/>
              <a:t>Develop general programming skills that</a:t>
            </a:r>
            <a:br>
              <a:rPr lang="en-US" dirty="0"/>
            </a:br>
            <a:r>
              <a:rPr lang="en-US" dirty="0"/>
              <a:t>are applicable to many languages.</a:t>
            </a:r>
          </a:p>
          <a:p>
            <a:pPr lvl="1"/>
            <a:r>
              <a:rPr lang="en-US" dirty="0" smtClean="0"/>
              <a:t>IT IS NOT ABOUT THE LANGUAGE!!!</a:t>
            </a:r>
            <a:endParaRPr lang="en-US" dirty="0"/>
          </a:p>
          <a:p>
            <a:endParaRPr lang="en-US" dirty="0"/>
          </a:p>
        </p:txBody>
      </p:sp>
      <p:grpSp>
        <p:nvGrpSpPr>
          <p:cNvPr id="6" name="Group 5"/>
          <p:cNvGrpSpPr/>
          <p:nvPr/>
        </p:nvGrpSpPr>
        <p:grpSpPr>
          <a:xfrm>
            <a:off x="7231214" y="4681537"/>
            <a:ext cx="3998762" cy="1978025"/>
            <a:chOff x="7231214" y="4681537"/>
            <a:chExt cx="3998762" cy="1978025"/>
          </a:xfrm>
        </p:grpSpPr>
        <p:sp>
          <p:nvSpPr>
            <p:cNvPr id="4" name="Text Box 7"/>
            <p:cNvSpPr txBox="1">
              <a:spLocks noChangeArrowheads="1"/>
            </p:cNvSpPr>
            <p:nvPr/>
          </p:nvSpPr>
          <p:spPr bwMode="auto">
            <a:xfrm>
              <a:off x="7231214" y="4681537"/>
              <a:ext cx="3998762" cy="1262063"/>
            </a:xfrm>
            <a:prstGeom prst="rect">
              <a:avLst/>
            </a:prstGeom>
            <a:solidFill>
              <a:schemeClr val="bg1"/>
            </a:solidFill>
            <a:ln w="38100">
              <a:noFill/>
              <a:miter lim="800000"/>
              <a:headEnd type="none" w="sm" len="sm"/>
              <a:tailEnd type="none" w="sm" len="sm"/>
            </a:ln>
          </p:spPr>
          <p:txBody>
            <a:bodyPr wrap="square" lIns="182880" tIns="137160" rIns="182880" bIns="137160">
              <a:prstTxWarp prst="textNoShape">
                <a:avLst/>
              </a:prstTxWarp>
              <a:spAutoFit/>
            </a:bodyPr>
            <a:lstStyle/>
            <a:p>
              <a:r>
                <a:rPr lang="en-US" sz="1600" i="1" dirty="0" smtClean="0">
                  <a:latin typeface="Times" charset="0"/>
                </a:rPr>
                <a:t>“ There </a:t>
              </a:r>
              <a:r>
                <a:rPr lang="en-US" sz="1600" i="1" dirty="0">
                  <a:latin typeface="Times" charset="0"/>
                </a:rPr>
                <a:t>are only two kinds of programming</a:t>
              </a:r>
              <a:br>
                <a:rPr lang="en-US" sz="1600" i="1" dirty="0">
                  <a:latin typeface="Times" charset="0"/>
                </a:rPr>
              </a:br>
              <a:r>
                <a:rPr lang="en-US" sz="1600" i="1" dirty="0" smtClean="0">
                  <a:latin typeface="Times" charset="0"/>
                </a:rPr>
                <a:t>   languages</a:t>
              </a:r>
              <a:r>
                <a:rPr lang="en-US" sz="1600" i="1" dirty="0">
                  <a:latin typeface="Times" charset="0"/>
                </a:rPr>
                <a:t>:  those people always [</a:t>
              </a:r>
              <a:r>
                <a:rPr lang="en-US" sz="1600" i="1" dirty="0" smtClean="0">
                  <a:latin typeface="Times" charset="0"/>
                </a:rPr>
                <a:t>gripe]</a:t>
              </a:r>
              <a:br>
                <a:rPr lang="en-US" sz="1600" i="1" dirty="0" smtClean="0">
                  <a:latin typeface="Times" charset="0"/>
                </a:rPr>
              </a:br>
              <a:r>
                <a:rPr lang="en-US" sz="1600" i="1" dirty="0" smtClean="0">
                  <a:latin typeface="Times" charset="0"/>
                </a:rPr>
                <a:t>   about </a:t>
              </a:r>
              <a:r>
                <a:rPr lang="en-US" sz="1600" i="1" dirty="0">
                  <a:latin typeface="Times" charset="0"/>
                </a:rPr>
                <a:t>and those nobody uses.”</a:t>
              </a:r>
            </a:p>
            <a:p>
              <a:r>
                <a:rPr lang="en-US" sz="1600" i="1" dirty="0">
                  <a:latin typeface="Times" charset="0"/>
                </a:rPr>
                <a:t>         – </a:t>
              </a:r>
              <a:r>
                <a:rPr lang="en-US" sz="1600" i="1" dirty="0" err="1">
                  <a:latin typeface="Times" charset="0"/>
                </a:rPr>
                <a:t>Bjarne</a:t>
              </a:r>
              <a:r>
                <a:rPr lang="en-US" sz="1600" i="1" dirty="0">
                  <a:latin typeface="Times" charset="0"/>
                </a:rPr>
                <a:t> </a:t>
              </a:r>
              <a:r>
                <a:rPr lang="en-US" sz="1600" i="1" dirty="0" err="1">
                  <a:latin typeface="Times" charset="0"/>
                </a:rPr>
                <a:t>Stroustrup</a:t>
              </a:r>
              <a:endParaRPr lang="en-US" sz="1600" i="1" dirty="0">
                <a:latin typeface="Times" charset="0"/>
              </a:endParaRPr>
            </a:p>
          </p:txBody>
        </p:sp>
        <p:pic>
          <p:nvPicPr>
            <p:cNvPr id="5" name="Picture 8" descr="Bjarne"/>
            <p:cNvPicPr>
              <a:picLocks noChangeAspect="1" noChangeArrowheads="1"/>
            </p:cNvPicPr>
            <p:nvPr/>
          </p:nvPicPr>
          <p:blipFill>
            <a:blip r:embed="rId2"/>
            <a:srcRect l="15790" r="10893"/>
            <a:stretch>
              <a:fillRect/>
            </a:stretch>
          </p:blipFill>
          <p:spPr bwMode="auto">
            <a:xfrm>
              <a:off x="9940925" y="5662612"/>
              <a:ext cx="950913" cy="996950"/>
            </a:xfrm>
            <a:prstGeom prst="rect">
              <a:avLst/>
            </a:prstGeom>
            <a:noFill/>
            <a:ln w="38100">
              <a:noFill/>
              <a:miter lim="800000"/>
              <a:headEnd/>
              <a:tailEnd/>
            </a:ln>
          </p:spPr>
        </p:pic>
      </p:grpSp>
    </p:spTree>
    <p:extLst>
      <p:ext uri="{BB962C8B-B14F-4D97-AF65-F5344CB8AC3E}">
        <p14:creationId xmlns:p14="http://schemas.microsoft.com/office/powerpoint/2010/main" val="47330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noFill/>
        </p:spPr>
        <p:txBody>
          <a:bodyPr vert="horz" lIns="92064" tIns="46033" rIns="92064" bIns="46033" rtlCol="0" anchor="b">
            <a:normAutofit/>
          </a:bodyPr>
          <a:lstStyle/>
          <a:p>
            <a:r>
              <a:rPr kumimoji="0" lang="en-US"/>
              <a:t>1.1  Your First Program</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394167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Sublime Text and Terminal</a:t>
            </a:r>
            <a:endParaRPr lang="en-US" dirty="0"/>
          </a:p>
        </p:txBody>
      </p:sp>
      <p:sp>
        <p:nvSpPr>
          <p:cNvPr id="5" name="Content Placeholder 4"/>
          <p:cNvSpPr>
            <a:spLocks noGrp="1"/>
          </p:cNvSpPr>
          <p:nvPr>
            <p:ph idx="1"/>
          </p:nvPr>
        </p:nvSpPr>
        <p:spPr/>
        <p:txBody>
          <a:bodyPr/>
          <a:lstStyle/>
          <a:p>
            <a:r>
              <a:rPr lang="en-US" dirty="0" smtClean="0"/>
              <a:t>In this class, we will exclusively use Sublime text editor to write programs and use the terminal to compile and run our programs</a:t>
            </a:r>
          </a:p>
          <a:p>
            <a:r>
              <a:rPr lang="en-US" dirty="0" smtClean="0"/>
              <a:t>Log in</a:t>
            </a:r>
          </a:p>
          <a:p>
            <a:r>
              <a:rPr lang="en-US" dirty="0" smtClean="0"/>
              <a:t>Open a terminal</a:t>
            </a:r>
          </a:p>
          <a:p>
            <a:r>
              <a:rPr lang="en-US" dirty="0" smtClean="0"/>
              <a:t>Open sublime</a:t>
            </a:r>
            <a:endParaRPr lang="en-US" dirty="0"/>
          </a:p>
        </p:txBody>
      </p:sp>
      <p:pic>
        <p:nvPicPr>
          <p:cNvPr id="6146" name="Picture 2" descr="Image result for sublime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006" y="3825487"/>
            <a:ext cx="6542405" cy="249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33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Reference Guide</a:t>
            </a:r>
            <a:endParaRPr lang="en-US" dirty="0"/>
          </a:p>
        </p:txBody>
      </p:sp>
      <p:sp>
        <p:nvSpPr>
          <p:cNvPr id="3" name="Content Placeholder 2"/>
          <p:cNvSpPr>
            <a:spLocks noGrp="1"/>
          </p:cNvSpPr>
          <p:nvPr>
            <p:ph idx="1"/>
          </p:nvPr>
        </p:nvSpPr>
        <p:spPr>
          <a:xfrm>
            <a:off x="1141412" y="2249486"/>
            <a:ext cx="9905999" cy="4608513"/>
          </a:xfrm>
        </p:spPr>
        <p:txBody>
          <a:bodyPr>
            <a:normAutofit/>
          </a:bodyPr>
          <a:lstStyle/>
          <a:p>
            <a:r>
              <a:rPr lang="en-US" dirty="0" smtClean="0"/>
              <a:t>A</a:t>
            </a:r>
            <a:r>
              <a:rPr lang="en-US" b="1" dirty="0" smtClean="0">
                <a:solidFill>
                  <a:schemeClr val="accent3"/>
                </a:solidFill>
              </a:rPr>
              <a:t> terminal </a:t>
            </a:r>
            <a:r>
              <a:rPr lang="en-US" dirty="0" smtClean="0"/>
              <a:t>is a window to interact with your operating system through commands. Things to know:</a:t>
            </a:r>
          </a:p>
          <a:p>
            <a:pPr lvl="1"/>
            <a:r>
              <a:rPr lang="en-US" dirty="0" smtClean="0"/>
              <a:t>You are always in a specific directory, called the </a:t>
            </a:r>
            <a:r>
              <a:rPr lang="en-US" b="1" dirty="0" smtClean="0">
                <a:solidFill>
                  <a:schemeClr val="accent3"/>
                </a:solidFill>
              </a:rPr>
              <a:t>current (or working) directory</a:t>
            </a:r>
          </a:p>
          <a:p>
            <a:pPr lvl="1"/>
            <a:r>
              <a:rPr lang="en-US" dirty="0" smtClean="0"/>
              <a:t>Filenames are specified “</a:t>
            </a:r>
            <a:r>
              <a:rPr lang="en-US" dirty="0" err="1" smtClean="0"/>
              <a:t>relative”ly</a:t>
            </a:r>
            <a:r>
              <a:rPr lang="en-US" dirty="0" smtClean="0"/>
              <a:t> – this means you have to be in the same directory or refer to the location relative to your current directory</a:t>
            </a:r>
          </a:p>
          <a:p>
            <a:r>
              <a:rPr lang="en-US" dirty="0" smtClean="0"/>
              <a:t>Common commands (to move through folders and create them)</a:t>
            </a:r>
          </a:p>
          <a:p>
            <a:pPr lvl="1"/>
            <a:r>
              <a:rPr lang="en-US" b="1" dirty="0" err="1" smtClean="0">
                <a:latin typeface="Courier New" panose="02070309020205020404" pitchFamily="49" charset="0"/>
                <a:cs typeface="Courier New" panose="02070309020205020404" pitchFamily="49" charset="0"/>
              </a:rPr>
              <a:t>pwd</a:t>
            </a:r>
            <a:r>
              <a:rPr lang="en-US" dirty="0" smtClean="0"/>
              <a:t> – print the current directory</a:t>
            </a:r>
          </a:p>
          <a:p>
            <a:pPr lvl="1"/>
            <a:r>
              <a:rPr lang="en-US" b="1" dirty="0" smtClean="0">
                <a:latin typeface="Courier New" panose="02070309020205020404" pitchFamily="49" charset="0"/>
                <a:cs typeface="Courier New" panose="02070309020205020404" pitchFamily="49" charset="0"/>
              </a:rPr>
              <a:t>cd</a:t>
            </a:r>
            <a:r>
              <a:rPr lang="en-US" dirty="0" smtClean="0"/>
              <a:t> – change directory, e.g., </a:t>
            </a:r>
            <a:r>
              <a:rPr lang="en-US" b="1" dirty="0" smtClean="0">
                <a:latin typeface="Courier New" panose="02070309020205020404" pitchFamily="49" charset="0"/>
                <a:cs typeface="Courier New" panose="02070309020205020404" pitchFamily="49" charset="0"/>
              </a:rPr>
              <a:t>cd</a:t>
            </a:r>
            <a:r>
              <a:rPr lang="en-US" dirty="0" smtClean="0">
                <a:latin typeface="Courier New" panose="02070309020205020404" pitchFamily="49" charset="0"/>
                <a:cs typeface="Courier New" panose="02070309020205020404" pitchFamily="49" charset="0"/>
              </a:rPr>
              <a:t> Desktop</a:t>
            </a:r>
          </a:p>
          <a:p>
            <a:pPr lvl="1"/>
            <a:r>
              <a:rPr lang="en-US" b="1" dirty="0" smtClean="0">
                <a:latin typeface="Courier New" panose="02070309020205020404" pitchFamily="49" charset="0"/>
                <a:cs typeface="Courier New" panose="02070309020205020404" pitchFamily="49" charset="0"/>
              </a:rPr>
              <a:t>ls</a:t>
            </a:r>
            <a:r>
              <a:rPr lang="en-US" dirty="0" smtClean="0"/>
              <a:t> – print everything in a directory</a:t>
            </a:r>
          </a:p>
          <a:p>
            <a:pPr lvl="1"/>
            <a:r>
              <a:rPr lang="en-US" b="1" dirty="0" err="1" smtClean="0">
                <a:latin typeface="Courier New" panose="02070309020205020404" pitchFamily="49" charset="0"/>
                <a:cs typeface="Courier New" panose="02070309020205020404" pitchFamily="49" charset="0"/>
              </a:rPr>
              <a:t>mkdir</a:t>
            </a:r>
            <a:r>
              <a:rPr lang="en-US" dirty="0" smtClean="0"/>
              <a:t> – make a new directory, e.g., </a:t>
            </a:r>
            <a:r>
              <a:rPr lang="en-US" b="1" dirty="0" err="1" smtClean="0">
                <a:latin typeface="Courier New" panose="02070309020205020404" pitchFamily="49" charset="0"/>
                <a:cs typeface="Courier New" panose="02070309020205020404" pitchFamily="49" charset="0"/>
              </a:rPr>
              <a:t>mkdir</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HelloWorldProject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93792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Hello world</a:t>
            </a:r>
            <a:endParaRPr lang="en-US" dirty="0"/>
          </a:p>
        </p:txBody>
      </p:sp>
      <p:sp>
        <p:nvSpPr>
          <p:cNvPr id="3" name="Content Placeholder 2"/>
          <p:cNvSpPr>
            <a:spLocks noGrp="1"/>
          </p:cNvSpPr>
          <p:nvPr>
            <p:ph idx="1"/>
          </p:nvPr>
        </p:nvSpPr>
        <p:spPr>
          <a:xfrm>
            <a:off x="1141412" y="2249486"/>
            <a:ext cx="9905999" cy="4608513"/>
          </a:xfrm>
        </p:spPr>
        <p:txBody>
          <a:bodyPr>
            <a:normAutofit lnSpcReduction="10000"/>
          </a:bodyPr>
          <a:lstStyle/>
          <a:p>
            <a:pPr marL="0" indent="0">
              <a:spcBef>
                <a:spcPts val="0"/>
              </a:spcBef>
              <a:buNone/>
            </a:pPr>
            <a:r>
              <a:rPr lang="en-US" altLang="en-US" b="1" u="sng" dirty="0" smtClean="0">
                <a:latin typeface="Courier New" panose="02070309020205020404" pitchFamily="49" charset="0"/>
                <a:cs typeface="Courier New" panose="02070309020205020404" pitchFamily="49" charset="0"/>
              </a:rPr>
              <a:t>HelloWorld.java</a:t>
            </a:r>
          </a:p>
          <a:p>
            <a:pPr marL="457200" indent="-457200">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This program prints Hello World! </a:t>
            </a:r>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public class </a:t>
            </a:r>
            <a:r>
              <a:rPr lang="en-US" altLang="en-US" b="1" dirty="0" smtClean="0">
                <a:latin typeface="Courier New" panose="02070309020205020404" pitchFamily="49" charset="0"/>
                <a:cs typeface="Courier New" panose="02070309020205020404" pitchFamily="49" charset="0"/>
              </a:rPr>
              <a:t>HelloWorld</a:t>
            </a:r>
            <a:r>
              <a:rPr lang="en-US" alt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public static void </a:t>
            </a:r>
            <a:r>
              <a:rPr lang="en-US" altLang="en-US" dirty="0" smtClean="0">
                <a:latin typeface="Courier New" panose="02070309020205020404" pitchFamily="49" charset="0"/>
                <a:cs typeface="Courier New" panose="02070309020205020404" pitchFamily="49" charset="0"/>
              </a:rPr>
              <a:t>main(</a:t>
            </a:r>
            <a:r>
              <a:rPr lang="en-US" altLang="en-US" b="1" dirty="0" smtClean="0">
                <a:latin typeface="Courier New" panose="02070309020205020404" pitchFamily="49" charset="0"/>
                <a:cs typeface="Courier New" panose="02070309020205020404" pitchFamily="49" charset="0"/>
              </a:rPr>
              <a:t>String</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args</a:t>
            </a:r>
            <a:r>
              <a:rPr lang="en-US" alt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“Hello World!"</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altLang="en-US" dirty="0" smtClean="0">
              <a:latin typeface="Courier New" panose="02070309020205020404" pitchFamily="49" charset="0"/>
              <a:cs typeface="Courier New" panose="02070309020205020404" pitchFamily="49" charset="0"/>
            </a:endParaRPr>
          </a:p>
          <a:p>
            <a:r>
              <a:rPr lang="en-US" dirty="0" smtClean="0"/>
              <a:t>Compile:	</a:t>
            </a:r>
            <a:r>
              <a:rPr lang="en-US" b="1" dirty="0" err="1" smtClean="0">
                <a:latin typeface="Courier New" panose="02070309020205020404" pitchFamily="49" charset="0"/>
                <a:cs typeface="Courier New" panose="02070309020205020404" pitchFamily="49" charset="0"/>
              </a:rPr>
              <a:t>javac</a:t>
            </a:r>
            <a:r>
              <a:rPr lang="en-US" dirty="0" smtClean="0">
                <a:latin typeface="Courier New" panose="02070309020205020404" pitchFamily="49" charset="0"/>
                <a:cs typeface="Courier New" panose="02070309020205020404" pitchFamily="49" charset="0"/>
              </a:rPr>
              <a:t> HelloWorld.java</a:t>
            </a:r>
          </a:p>
          <a:p>
            <a:r>
              <a:rPr lang="en-US" dirty="0" smtClean="0"/>
              <a:t>Run:		</a:t>
            </a:r>
            <a:r>
              <a:rPr lang="en-US" b="1" dirty="0" smtClean="0">
                <a:latin typeface="Courier New" panose="02070309020205020404" pitchFamily="49" charset="0"/>
                <a:cs typeface="Courier New" panose="02070309020205020404" pitchFamily="49" charset="0"/>
              </a:rPr>
              <a:t>java</a:t>
            </a:r>
            <a:r>
              <a:rPr lang="en-US" dirty="0" smtClean="0">
                <a:latin typeface="Courier New" panose="02070309020205020404" pitchFamily="49" charset="0"/>
                <a:cs typeface="Courier New" panose="02070309020205020404" pitchFamily="49" charset="0"/>
              </a:rPr>
              <a:t> HelloWorld</a:t>
            </a:r>
          </a:p>
          <a:p>
            <a:pPr marL="0" indent="0">
              <a:spcBef>
                <a:spcPts val="0"/>
              </a:spcBef>
              <a:buNone/>
            </a:pPr>
            <a:endParaRPr lang="en-US" altLang="en-US" dirty="0"/>
          </a:p>
        </p:txBody>
      </p:sp>
    </p:spTree>
    <p:extLst>
      <p:ext uri="{BB962C8B-B14F-4D97-AF65-F5344CB8AC3E}">
        <p14:creationId xmlns:p14="http://schemas.microsoft.com/office/powerpoint/2010/main" val="253231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val="701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Anatomy of a Java Program</a:t>
            </a:r>
          </a:p>
        </p:txBody>
      </p:sp>
      <p:sp>
        <p:nvSpPr>
          <p:cNvPr id="54276" name="Rectangle 3"/>
          <p:cNvSpPr>
            <a:spLocks noGrp="1" noChangeArrowheads="1"/>
          </p:cNvSpPr>
          <p:nvPr>
            <p:ph type="body" idx="1"/>
          </p:nvPr>
        </p:nvSpPr>
        <p:spPr/>
        <p:txBody>
          <a:bodyPr>
            <a:normAutofit fontScale="92500" lnSpcReduction="10000"/>
          </a:bodyPr>
          <a:lstStyle/>
          <a:p>
            <a:r>
              <a:rPr lang="en-US" altLang="en-US" dirty="0" smtClean="0"/>
              <a:t>Class name</a:t>
            </a:r>
          </a:p>
          <a:p>
            <a:r>
              <a:rPr lang="en-US" altLang="en-US" dirty="0" smtClean="0"/>
              <a:t>Main method</a:t>
            </a:r>
          </a:p>
          <a:p>
            <a:r>
              <a:rPr lang="en-US" altLang="en-US" dirty="0" smtClean="0"/>
              <a:t>Statements</a:t>
            </a:r>
          </a:p>
          <a:p>
            <a:r>
              <a:rPr lang="en-US" altLang="en-US" dirty="0" smtClean="0"/>
              <a:t>Statement terminator</a:t>
            </a:r>
          </a:p>
          <a:p>
            <a:r>
              <a:rPr lang="en-US" altLang="en-US" dirty="0" smtClean="0"/>
              <a:t>Reserved words</a:t>
            </a:r>
          </a:p>
          <a:p>
            <a:r>
              <a:rPr lang="en-US" altLang="en-US" dirty="0" smtClean="0"/>
              <a:t>Comments</a:t>
            </a:r>
          </a:p>
          <a:p>
            <a:r>
              <a:rPr lang="en-US" altLang="en-US" dirty="0" smtClean="0"/>
              <a:t>Blocks</a:t>
            </a:r>
            <a:endParaRPr lang="en-US" altLang="en-US" dirty="0"/>
          </a:p>
        </p:txBody>
      </p:sp>
    </p:spTree>
    <p:extLst>
      <p:ext uri="{BB962C8B-B14F-4D97-AF65-F5344CB8AC3E}">
        <p14:creationId xmlns:p14="http://schemas.microsoft.com/office/powerpoint/2010/main" val="74705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title"/>
          </p:nvPr>
        </p:nvSpPr>
        <p:spPr/>
        <p:txBody>
          <a:bodyPr/>
          <a:lstStyle/>
          <a:p>
            <a:r>
              <a:rPr lang="en-US" altLang="en-US" smtClean="0"/>
              <a:t>Class Name</a:t>
            </a:r>
          </a:p>
        </p:txBody>
      </p:sp>
      <p:sp>
        <p:nvSpPr>
          <p:cNvPr id="55302" name="Rectangle 5"/>
          <p:cNvSpPr>
            <a:spLocks noGrp="1" noChangeArrowheads="1"/>
          </p:cNvSpPr>
          <p:nvPr>
            <p:ph type="body" idx="1"/>
          </p:nvPr>
        </p:nvSpPr>
        <p:spPr>
          <a:xfrm>
            <a:off x="1141412" y="2249486"/>
            <a:ext cx="9905999" cy="4608513"/>
          </a:xfrm>
        </p:spPr>
        <p:txBody>
          <a:bodyPr>
            <a:normAutofit/>
          </a:bodyPr>
          <a:lstStyle/>
          <a:p>
            <a:r>
              <a:rPr lang="en-US" altLang="en-US" dirty="0" smtClean="0"/>
              <a:t>Every Java program must have at least one </a:t>
            </a:r>
            <a:r>
              <a:rPr lang="en-US" altLang="en-US" b="1" dirty="0" smtClean="0">
                <a:solidFill>
                  <a:schemeClr val="accent3"/>
                </a:solidFill>
              </a:rPr>
              <a:t>class</a:t>
            </a:r>
            <a:r>
              <a:rPr lang="en-US" altLang="en-US" dirty="0" smtClean="0"/>
              <a:t>. Each class has a name. By convention, class names start with an uppercase letter.</a:t>
            </a:r>
          </a:p>
          <a:p>
            <a:endParaRPr lang="en-US" altLang="en-US" dirty="0" smtClean="0"/>
          </a:p>
          <a:p>
            <a:pPr marL="457200" indent="-457200">
              <a:spcBef>
                <a:spcPts val="0"/>
              </a:spcBef>
              <a:buFont typeface="+mj-lt"/>
              <a:buAutoNum type="arabicPeriod"/>
            </a:pPr>
            <a:r>
              <a:rPr lang="en-US" altLang="en-US" dirty="0">
                <a:solidFill>
                  <a:schemeClr val="accent5"/>
                </a:solidFill>
                <a:latin typeface="Courier New" panose="02070309020205020404" pitchFamily="49" charset="0"/>
                <a:cs typeface="Courier New" panose="02070309020205020404" pitchFamily="49" charset="0"/>
              </a:rPr>
              <a:t>// This program prints Hello World! </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a:latin typeface="Courier New" panose="02070309020205020404" pitchFamily="49" charset="0"/>
                <a:cs typeface="Courier New" panose="02070309020205020404" pitchFamily="49" charset="0"/>
              </a:rPr>
              <a:t>HelloWorld</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static void </a:t>
            </a:r>
            <a:r>
              <a:rPr lang="en-US" altLang="en-US" dirty="0">
                <a:latin typeface="Courier New" panose="02070309020205020404" pitchFamily="49" charset="0"/>
                <a:cs typeface="Courier New" panose="02070309020205020404" pitchFamily="49" charset="0"/>
              </a:rPr>
              <a:t>main(</a:t>
            </a:r>
            <a:r>
              <a:rPr lang="en-US" altLang="en-US" b="1" dirty="0">
                <a:latin typeface="Courier New" panose="02070309020205020404" pitchFamily="49" charset="0"/>
                <a:cs typeface="Courier New" panose="02070309020205020404" pitchFamily="49" charset="0"/>
              </a:rPr>
              <a:t>String</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args</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“Hello World!"</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
        <p:nvSpPr>
          <p:cNvPr id="55301" name="Rectangle 4"/>
          <p:cNvSpPr>
            <a:spLocks noChangeArrowheads="1"/>
          </p:cNvSpPr>
          <p:nvPr/>
        </p:nvSpPr>
        <p:spPr bwMode="auto">
          <a:xfrm>
            <a:off x="3989070" y="4205127"/>
            <a:ext cx="1988820" cy="371475"/>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932667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p:cNvSpPr>
            <a:spLocks noGrp="1" noChangeArrowheads="1"/>
          </p:cNvSpPr>
          <p:nvPr>
            <p:ph type="title"/>
          </p:nvPr>
        </p:nvSpPr>
        <p:spPr/>
        <p:txBody>
          <a:bodyPr/>
          <a:lstStyle/>
          <a:p>
            <a:r>
              <a:rPr lang="en-US" altLang="en-US" smtClean="0"/>
              <a:t>Main Method</a:t>
            </a:r>
          </a:p>
        </p:txBody>
      </p:sp>
      <p:sp>
        <p:nvSpPr>
          <p:cNvPr id="56326" name="Rectangle 5"/>
          <p:cNvSpPr>
            <a:spLocks noGrp="1" noChangeArrowheads="1"/>
          </p:cNvSpPr>
          <p:nvPr>
            <p:ph type="body" idx="1"/>
          </p:nvPr>
        </p:nvSpPr>
        <p:spPr>
          <a:xfrm>
            <a:off x="1141412" y="2249486"/>
            <a:ext cx="9905999" cy="4608513"/>
          </a:xfrm>
        </p:spPr>
        <p:txBody>
          <a:bodyPr>
            <a:normAutofit lnSpcReduction="10000"/>
          </a:bodyPr>
          <a:lstStyle/>
          <a:p>
            <a:r>
              <a:rPr lang="en-US" altLang="en-US" dirty="0" smtClean="0"/>
              <a:t>Line 2 defines the </a:t>
            </a:r>
            <a:r>
              <a:rPr lang="en-US" altLang="en-US" b="1" dirty="0" smtClean="0">
                <a:solidFill>
                  <a:schemeClr val="accent3"/>
                </a:solidFill>
              </a:rPr>
              <a:t>main method</a:t>
            </a:r>
            <a:r>
              <a:rPr lang="en-US" altLang="en-US" dirty="0" smtClean="0"/>
              <a:t>. In order to run a class, the class must contain a method named main. </a:t>
            </a:r>
          </a:p>
          <a:p>
            <a:r>
              <a:rPr lang="en-US" altLang="en-US" b="1" i="1" dirty="0" smtClean="0"/>
              <a:t>The program is executed from the main method.</a:t>
            </a:r>
          </a:p>
          <a:p>
            <a:endParaRPr lang="en-US" altLang="en-US" dirty="0"/>
          </a:p>
          <a:p>
            <a:pPr marL="457200" indent="-457200">
              <a:spcBef>
                <a:spcPts val="0"/>
              </a:spcBef>
              <a:buFont typeface="+mj-lt"/>
              <a:buAutoNum type="arabicPeriod"/>
            </a:pPr>
            <a:r>
              <a:rPr lang="en-US" altLang="en-US" dirty="0">
                <a:solidFill>
                  <a:schemeClr val="accent5"/>
                </a:solidFill>
                <a:latin typeface="Courier New" panose="02070309020205020404" pitchFamily="49" charset="0"/>
                <a:cs typeface="Courier New" panose="02070309020205020404" pitchFamily="49" charset="0"/>
              </a:rPr>
              <a:t>// This program prints Hello World! </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a:latin typeface="Courier New" panose="02070309020205020404" pitchFamily="49" charset="0"/>
                <a:cs typeface="Courier New" panose="02070309020205020404" pitchFamily="49" charset="0"/>
              </a:rPr>
              <a:t>HelloWorld</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static void </a:t>
            </a:r>
            <a:r>
              <a:rPr lang="en-US" altLang="en-US" dirty="0">
                <a:latin typeface="Courier New" panose="02070309020205020404" pitchFamily="49" charset="0"/>
                <a:cs typeface="Courier New" panose="02070309020205020404" pitchFamily="49" charset="0"/>
              </a:rPr>
              <a:t>main(</a:t>
            </a:r>
            <a:r>
              <a:rPr lang="en-US" altLang="en-US" b="1" dirty="0">
                <a:latin typeface="Courier New" panose="02070309020205020404" pitchFamily="49" charset="0"/>
                <a:cs typeface="Courier New" panose="02070309020205020404" pitchFamily="49" charset="0"/>
              </a:rPr>
              <a:t>String</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args</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“Hello World!"</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r>
              <a:rPr lang="en-US" altLang="en-US" dirty="0" smtClean="0"/>
              <a:t> </a:t>
            </a:r>
          </a:p>
        </p:txBody>
      </p:sp>
      <p:sp>
        <p:nvSpPr>
          <p:cNvPr id="56325" name="Rectangle 4"/>
          <p:cNvSpPr>
            <a:spLocks noChangeArrowheads="1"/>
          </p:cNvSpPr>
          <p:nvPr/>
        </p:nvSpPr>
        <p:spPr bwMode="auto">
          <a:xfrm>
            <a:off x="1943100" y="4987291"/>
            <a:ext cx="7086600" cy="371475"/>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94233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Grp="1" noChangeArrowheads="1"/>
          </p:cNvSpPr>
          <p:nvPr>
            <p:ph type="title"/>
          </p:nvPr>
        </p:nvSpPr>
        <p:spPr/>
        <p:txBody>
          <a:bodyPr/>
          <a:lstStyle/>
          <a:p>
            <a:r>
              <a:rPr lang="en-US" altLang="en-US" smtClean="0"/>
              <a:t>Statement</a:t>
            </a:r>
            <a:endParaRPr lang="en-US" altLang="en-US"/>
          </a:p>
        </p:txBody>
      </p:sp>
      <p:sp>
        <p:nvSpPr>
          <p:cNvPr id="57350" name="Rectangle 6"/>
          <p:cNvSpPr>
            <a:spLocks noGrp="1" noChangeArrowheads="1"/>
          </p:cNvSpPr>
          <p:nvPr>
            <p:ph type="body" idx="1"/>
          </p:nvPr>
        </p:nvSpPr>
        <p:spPr>
          <a:xfrm>
            <a:off x="1141412" y="2249486"/>
            <a:ext cx="9905999" cy="4608513"/>
          </a:xfrm>
        </p:spPr>
        <p:txBody>
          <a:bodyPr>
            <a:normAutofit lnSpcReduction="10000"/>
          </a:bodyPr>
          <a:lstStyle/>
          <a:p>
            <a:r>
              <a:rPr lang="en-US" altLang="en-US" dirty="0" smtClean="0"/>
              <a:t>A </a:t>
            </a:r>
            <a:r>
              <a:rPr lang="en-US" altLang="en-US" b="1" dirty="0" smtClean="0">
                <a:solidFill>
                  <a:schemeClr val="accent3"/>
                </a:solidFill>
              </a:rPr>
              <a:t>statement</a:t>
            </a:r>
            <a:r>
              <a:rPr lang="en-US" altLang="en-US" dirty="0" smtClean="0"/>
              <a:t> represents an action or a sequence of actions. </a:t>
            </a:r>
          </a:p>
          <a:p>
            <a:r>
              <a:rPr lang="en-US" altLang="en-US" dirty="0" smtClean="0"/>
              <a:t>The statement </a:t>
            </a:r>
            <a:r>
              <a:rPr lang="en-US" altLang="en-US" dirty="0" err="1" smtClean="0"/>
              <a:t>System.out.println</a:t>
            </a:r>
            <a:r>
              <a:rPr lang="en-US" altLang="en-US" dirty="0" smtClean="0"/>
              <a:t>(“Welcome to Java!”) in the program in Listing 1.1 is a statement to display the greeting “Welcome to Java!”.</a:t>
            </a:r>
          </a:p>
          <a:p>
            <a:endParaRPr lang="en-US" altLang="en-US" dirty="0"/>
          </a:p>
          <a:p>
            <a:pPr marL="457200" indent="-457200">
              <a:spcBef>
                <a:spcPts val="0"/>
              </a:spcBef>
              <a:buFont typeface="+mj-lt"/>
              <a:buAutoNum type="arabicPeriod"/>
            </a:pPr>
            <a:r>
              <a:rPr lang="en-US" altLang="en-US" dirty="0">
                <a:solidFill>
                  <a:schemeClr val="accent5"/>
                </a:solidFill>
                <a:latin typeface="Courier New" panose="02070309020205020404" pitchFamily="49" charset="0"/>
                <a:cs typeface="Courier New" panose="02070309020205020404" pitchFamily="49" charset="0"/>
              </a:rPr>
              <a:t>// This program prints Hello World! </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a:latin typeface="Courier New" panose="02070309020205020404" pitchFamily="49" charset="0"/>
                <a:cs typeface="Courier New" panose="02070309020205020404" pitchFamily="49" charset="0"/>
              </a:rPr>
              <a:t>HelloWorld</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static void </a:t>
            </a:r>
            <a:r>
              <a:rPr lang="en-US" altLang="en-US" dirty="0">
                <a:latin typeface="Courier New" panose="02070309020205020404" pitchFamily="49" charset="0"/>
                <a:cs typeface="Courier New" panose="02070309020205020404" pitchFamily="49" charset="0"/>
              </a:rPr>
              <a:t>main(</a:t>
            </a:r>
            <a:r>
              <a:rPr lang="en-US" altLang="en-US" b="1" dirty="0">
                <a:latin typeface="Courier New" panose="02070309020205020404" pitchFamily="49" charset="0"/>
                <a:cs typeface="Courier New" panose="02070309020205020404" pitchFamily="49" charset="0"/>
              </a:rPr>
              <a:t>String</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args</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“Hello World!"</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a:t>
            </a:r>
          </a:p>
          <a:p>
            <a:endParaRPr lang="en-US" altLang="en-US" dirty="0"/>
          </a:p>
        </p:txBody>
      </p:sp>
      <p:sp>
        <p:nvSpPr>
          <p:cNvPr id="57349" name="Rectangle 4"/>
          <p:cNvSpPr>
            <a:spLocks noChangeArrowheads="1"/>
          </p:cNvSpPr>
          <p:nvPr/>
        </p:nvSpPr>
        <p:spPr bwMode="auto">
          <a:xfrm>
            <a:off x="2392680" y="5410200"/>
            <a:ext cx="6442710" cy="407670"/>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98834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title"/>
          </p:nvPr>
        </p:nvSpPr>
        <p:spPr/>
        <p:txBody>
          <a:bodyPr/>
          <a:lstStyle/>
          <a:p>
            <a:r>
              <a:rPr lang="en-US" altLang="en-US" dirty="0" smtClean="0"/>
              <a:t>Statement Terminator</a:t>
            </a:r>
            <a:endParaRPr lang="en-US" altLang="en-US" dirty="0"/>
          </a:p>
        </p:txBody>
      </p:sp>
      <p:sp>
        <p:nvSpPr>
          <p:cNvPr id="4" name="Content Placeholder 3"/>
          <p:cNvSpPr>
            <a:spLocks noGrp="1"/>
          </p:cNvSpPr>
          <p:nvPr>
            <p:ph idx="1"/>
          </p:nvPr>
        </p:nvSpPr>
        <p:spPr>
          <a:xfrm>
            <a:off x="1141412" y="2249486"/>
            <a:ext cx="9905999" cy="4608513"/>
          </a:xfrm>
        </p:spPr>
        <p:txBody>
          <a:bodyPr>
            <a:normAutofit/>
          </a:bodyPr>
          <a:lstStyle/>
          <a:p>
            <a:pPr>
              <a:spcBef>
                <a:spcPts val="0"/>
              </a:spcBef>
            </a:pPr>
            <a:r>
              <a:rPr lang="en-US" altLang="en-US" dirty="0"/>
              <a:t>Every statement in Java ends with a semicolon </a:t>
            </a:r>
            <a:r>
              <a:rPr lang="en-US" altLang="en-US" dirty="0" smtClean="0"/>
              <a:t>(;).</a:t>
            </a:r>
          </a:p>
          <a:p>
            <a:pPr>
              <a:spcBef>
                <a:spcPts val="0"/>
              </a:spcBef>
            </a:pPr>
            <a:endParaRPr lang="en-US" alt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a:t>
            </a:r>
            <a:r>
              <a:rPr lang="en-US" altLang="en-US" dirty="0">
                <a:solidFill>
                  <a:schemeClr val="accent5"/>
                </a:solidFill>
                <a:latin typeface="Courier New" panose="02070309020205020404" pitchFamily="49" charset="0"/>
                <a:cs typeface="Courier New" panose="02070309020205020404" pitchFamily="49" charset="0"/>
              </a:rPr>
              <a:t>This program prints Hello World! </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a:latin typeface="Courier New" panose="02070309020205020404" pitchFamily="49" charset="0"/>
                <a:cs typeface="Courier New" panose="02070309020205020404" pitchFamily="49" charset="0"/>
              </a:rPr>
              <a:t>HelloWorld</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static void </a:t>
            </a:r>
            <a:r>
              <a:rPr lang="en-US" altLang="en-US" dirty="0">
                <a:latin typeface="Courier New" panose="02070309020205020404" pitchFamily="49" charset="0"/>
                <a:cs typeface="Courier New" panose="02070309020205020404" pitchFamily="49" charset="0"/>
              </a:rPr>
              <a:t>main(</a:t>
            </a:r>
            <a:r>
              <a:rPr lang="en-US" altLang="en-US" b="1" dirty="0">
                <a:latin typeface="Courier New" panose="02070309020205020404" pitchFamily="49" charset="0"/>
                <a:cs typeface="Courier New" panose="02070309020205020404" pitchFamily="49" charset="0"/>
              </a:rPr>
              <a:t>String</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args</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“Hello World!"</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
        <p:nvSpPr>
          <p:cNvPr id="58373" name="Rectangle 4"/>
          <p:cNvSpPr>
            <a:spLocks noChangeArrowheads="1"/>
          </p:cNvSpPr>
          <p:nvPr/>
        </p:nvSpPr>
        <p:spPr bwMode="auto">
          <a:xfrm>
            <a:off x="8602980" y="4553742"/>
            <a:ext cx="228600" cy="381000"/>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9043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title"/>
          </p:nvPr>
        </p:nvSpPr>
        <p:spPr/>
        <p:txBody>
          <a:bodyPr/>
          <a:lstStyle/>
          <a:p>
            <a:r>
              <a:rPr lang="en-US" altLang="en-US" smtClean="0"/>
              <a:t>Reserved words</a:t>
            </a:r>
            <a:endParaRPr lang="en-US" altLang="en-US"/>
          </a:p>
        </p:txBody>
      </p:sp>
      <p:sp>
        <p:nvSpPr>
          <p:cNvPr id="59399" name="Rectangle 6"/>
          <p:cNvSpPr>
            <a:spLocks noGrp="1" noChangeArrowheads="1"/>
          </p:cNvSpPr>
          <p:nvPr>
            <p:ph type="body" idx="1"/>
          </p:nvPr>
        </p:nvSpPr>
        <p:spPr>
          <a:xfrm>
            <a:off x="1141412" y="2249486"/>
            <a:ext cx="9905999" cy="4608513"/>
          </a:xfrm>
        </p:spPr>
        <p:txBody>
          <a:bodyPr>
            <a:normAutofit fontScale="92500" lnSpcReduction="10000"/>
          </a:bodyPr>
          <a:lstStyle/>
          <a:p>
            <a:r>
              <a:rPr lang="en-US" altLang="en-US" b="1" dirty="0" smtClean="0">
                <a:solidFill>
                  <a:schemeClr val="accent3"/>
                </a:solidFill>
              </a:rPr>
              <a:t>Reserved words </a:t>
            </a:r>
            <a:r>
              <a:rPr lang="en-US" altLang="en-US" dirty="0" smtClean="0"/>
              <a:t>or </a:t>
            </a:r>
            <a:r>
              <a:rPr lang="en-US" altLang="en-US" b="1" dirty="0" smtClean="0">
                <a:solidFill>
                  <a:schemeClr val="accent3"/>
                </a:solidFill>
              </a:rPr>
              <a:t>keywords</a:t>
            </a:r>
            <a:r>
              <a:rPr lang="en-US" altLang="en-US" dirty="0" smtClean="0"/>
              <a:t> are words that have a specific meaning to the compiler and cannot be used for other purposes in the program. For example, when the compiler sees the word class, it understands that the word after class is the name for the class. </a:t>
            </a:r>
          </a:p>
          <a:p>
            <a:endParaRPr lang="en-US" altLang="en-US" dirty="0"/>
          </a:p>
          <a:p>
            <a:pPr marL="457200" indent="-457200">
              <a:spcBef>
                <a:spcPts val="0"/>
              </a:spcBef>
              <a:buFont typeface="+mj-lt"/>
              <a:buAutoNum type="arabicPeriod"/>
            </a:pPr>
            <a:r>
              <a:rPr lang="en-US" altLang="en-US" dirty="0">
                <a:solidFill>
                  <a:schemeClr val="accent5"/>
                </a:solidFill>
                <a:latin typeface="Courier New" panose="02070309020205020404" pitchFamily="49" charset="0"/>
                <a:cs typeface="Courier New" panose="02070309020205020404" pitchFamily="49" charset="0"/>
              </a:rPr>
              <a:t>// This program prints Hello World! </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a:latin typeface="Courier New" panose="02070309020205020404" pitchFamily="49" charset="0"/>
                <a:cs typeface="Courier New" panose="02070309020205020404" pitchFamily="49" charset="0"/>
              </a:rPr>
              <a:t>HelloWorld</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static void </a:t>
            </a:r>
            <a:r>
              <a:rPr lang="en-US" altLang="en-US" dirty="0">
                <a:latin typeface="Courier New" panose="02070309020205020404" pitchFamily="49" charset="0"/>
                <a:cs typeface="Courier New" panose="02070309020205020404" pitchFamily="49" charset="0"/>
              </a:rPr>
              <a:t>main(</a:t>
            </a:r>
            <a:r>
              <a:rPr lang="en-US" altLang="en-US" b="1" dirty="0">
                <a:latin typeface="Courier New" panose="02070309020205020404" pitchFamily="49" charset="0"/>
                <a:cs typeface="Courier New" panose="02070309020205020404" pitchFamily="49" charset="0"/>
              </a:rPr>
              <a:t>String</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args</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“Hello World!"</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
        <p:nvSpPr>
          <p:cNvPr id="59397" name="Rectangle 4"/>
          <p:cNvSpPr>
            <a:spLocks noChangeArrowheads="1"/>
          </p:cNvSpPr>
          <p:nvPr/>
        </p:nvSpPr>
        <p:spPr bwMode="auto">
          <a:xfrm>
            <a:off x="1626870" y="4674868"/>
            <a:ext cx="2209800" cy="304800"/>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9398" name="Rectangle 5"/>
          <p:cNvSpPr>
            <a:spLocks noChangeArrowheads="1"/>
          </p:cNvSpPr>
          <p:nvPr/>
        </p:nvSpPr>
        <p:spPr bwMode="auto">
          <a:xfrm>
            <a:off x="1920240" y="5040628"/>
            <a:ext cx="3246120" cy="320042"/>
          </a:xfrm>
          <a:prstGeom prst="rect">
            <a:avLst/>
          </a:prstGeom>
          <a:solidFill>
            <a:schemeClr val="accent1">
              <a:alpha val="45097"/>
            </a:schemeClr>
          </a:solidFill>
          <a:ln w="12700">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19945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US" altLang="en-US" smtClean="0"/>
              <a:t>Blocks</a:t>
            </a:r>
          </a:p>
        </p:txBody>
      </p:sp>
      <p:sp>
        <p:nvSpPr>
          <p:cNvPr id="4" name="Content Placeholder 3"/>
          <p:cNvSpPr>
            <a:spLocks noGrp="1"/>
          </p:cNvSpPr>
          <p:nvPr>
            <p:ph idx="1"/>
          </p:nvPr>
        </p:nvSpPr>
        <p:spPr>
          <a:xfrm>
            <a:off x="1141412" y="2249486"/>
            <a:ext cx="9905999" cy="4608513"/>
          </a:xfrm>
        </p:spPr>
        <p:txBody>
          <a:bodyPr>
            <a:normAutofit/>
          </a:bodyPr>
          <a:lstStyle/>
          <a:p>
            <a:r>
              <a:rPr lang="en-US" altLang="en-US" dirty="0"/>
              <a:t>A pair of braces in a program forms a </a:t>
            </a:r>
            <a:r>
              <a:rPr lang="en-US" altLang="en-US" b="1" dirty="0">
                <a:solidFill>
                  <a:schemeClr val="accent3"/>
                </a:solidFill>
              </a:rPr>
              <a:t>block</a:t>
            </a:r>
            <a:r>
              <a:rPr lang="en-US" altLang="en-US" dirty="0"/>
              <a:t> that groups components of a program.</a:t>
            </a:r>
            <a:r>
              <a:rPr lang="en-US" altLang="en-US" sz="3200" dirty="0">
                <a:solidFill>
                  <a:schemeClr val="tx2"/>
                </a:solidFill>
                <a:latin typeface="Courier"/>
                <a:cs typeface="Times New Roman" panose="02020603050405020304" pitchFamily="18" charset="0"/>
              </a:rPr>
              <a:t> </a:t>
            </a:r>
          </a:p>
          <a:p>
            <a:endParaRPr lang="en-US" dirty="0" smtClean="0"/>
          </a:p>
          <a:p>
            <a:pPr marL="457200" indent="-457200">
              <a:spcBef>
                <a:spcPts val="0"/>
              </a:spcBef>
              <a:buFont typeface="+mj-lt"/>
              <a:buAutoNum type="arabicPeriod"/>
            </a:pPr>
            <a:r>
              <a:rPr lang="en-US" altLang="en-US" dirty="0">
                <a:solidFill>
                  <a:schemeClr val="accent5"/>
                </a:solidFill>
                <a:latin typeface="Courier New" panose="02070309020205020404" pitchFamily="49" charset="0"/>
                <a:cs typeface="Courier New" panose="02070309020205020404" pitchFamily="49" charset="0"/>
              </a:rPr>
              <a:t>// This program prints Hello World! </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a:latin typeface="Courier New" panose="02070309020205020404" pitchFamily="49" charset="0"/>
                <a:cs typeface="Courier New" panose="02070309020205020404" pitchFamily="49" charset="0"/>
              </a:rPr>
              <a:t>HelloWorld</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static void </a:t>
            </a:r>
            <a:r>
              <a:rPr lang="en-US" altLang="en-US" dirty="0">
                <a:latin typeface="Courier New" panose="02070309020205020404" pitchFamily="49" charset="0"/>
                <a:cs typeface="Courier New" panose="02070309020205020404" pitchFamily="49" charset="0"/>
              </a:rPr>
              <a:t>main(</a:t>
            </a:r>
            <a:r>
              <a:rPr lang="en-US" altLang="en-US" b="1" dirty="0">
                <a:latin typeface="Courier New" panose="02070309020205020404" pitchFamily="49" charset="0"/>
                <a:cs typeface="Courier New" panose="02070309020205020404" pitchFamily="49" charset="0"/>
              </a:rPr>
              <a:t>String</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args</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“Hello World!"</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
        <p:nvSpPr>
          <p:cNvPr id="60420" name="Rectangle 3"/>
          <p:cNvSpPr>
            <a:spLocks noChangeArrowheads="1"/>
          </p:cNvSpPr>
          <p:nvPr/>
        </p:nvSpPr>
        <p:spPr bwMode="auto">
          <a:xfrm>
            <a:off x="3551238" y="179546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0421" name="Rectangle 5"/>
          <p:cNvSpPr>
            <a:spLocks noChangeArrowheads="1"/>
          </p:cNvSpPr>
          <p:nvPr/>
        </p:nvSpPr>
        <p:spPr bwMode="auto">
          <a:xfrm>
            <a:off x="3467100" y="18827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0422" name="Rectangle 6"/>
          <p:cNvSpPr>
            <a:spLocks noChangeArrowheads="1"/>
          </p:cNvSpPr>
          <p:nvPr/>
        </p:nvSpPr>
        <p:spPr bwMode="auto">
          <a:xfrm>
            <a:off x="3467100" y="218281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0423" name="Rectangle 7"/>
          <p:cNvSpPr>
            <a:spLocks noChangeArrowheads="1"/>
          </p:cNvSpPr>
          <p:nvPr/>
        </p:nvSpPr>
        <p:spPr bwMode="auto">
          <a:xfrm>
            <a:off x="3962400" y="1981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0424" name="Rectangle 8"/>
          <p:cNvSpPr>
            <a:spLocks noChangeArrowheads="1"/>
          </p:cNvSpPr>
          <p:nvPr/>
        </p:nvSpPr>
        <p:spPr bwMode="auto">
          <a:xfrm>
            <a:off x="4179888" y="14287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0425" name="Rectangle 9"/>
          <p:cNvSpPr>
            <a:spLocks noChangeArrowheads="1"/>
          </p:cNvSpPr>
          <p:nvPr/>
        </p:nvSpPr>
        <p:spPr bwMode="auto">
          <a:xfrm>
            <a:off x="4267200" y="23241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0426" name="Rectangle 12"/>
          <p:cNvSpPr>
            <a:spLocks noChangeArrowheads="1"/>
          </p:cNvSpPr>
          <p:nvPr/>
        </p:nvSpPr>
        <p:spPr bwMode="auto">
          <a:xfrm>
            <a:off x="3924300" y="27051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0428" name="Rectangle 16"/>
          <p:cNvSpPr>
            <a:spLocks noChangeArrowheads="1"/>
          </p:cNvSpPr>
          <p:nvPr/>
        </p:nvSpPr>
        <p:spPr bwMode="auto">
          <a:xfrm>
            <a:off x="3924300" y="2971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6" name="Elbow Connector 5"/>
          <p:cNvCxnSpPr/>
          <p:nvPr/>
        </p:nvCxnSpPr>
        <p:spPr>
          <a:xfrm flipV="1">
            <a:off x="2263140" y="5017770"/>
            <a:ext cx="7223760" cy="857250"/>
          </a:xfrm>
          <a:prstGeom prst="bentConnector3">
            <a:avLst>
              <a:gd name="adj1" fmla="val 109494"/>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flipV="1">
            <a:off x="1908810" y="4563746"/>
            <a:ext cx="4514850" cy="1752916"/>
          </a:xfrm>
          <a:prstGeom prst="bentConnector3">
            <a:avLst>
              <a:gd name="adj1" fmla="val 204177"/>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66960" y="4184410"/>
            <a:ext cx="1760220" cy="369332"/>
          </a:xfrm>
          <a:prstGeom prst="rect">
            <a:avLst/>
          </a:prstGeom>
          <a:noFill/>
        </p:spPr>
        <p:txBody>
          <a:bodyPr wrap="square" rtlCol="0">
            <a:spAutoFit/>
          </a:bodyPr>
          <a:lstStyle/>
          <a:p>
            <a:r>
              <a:rPr lang="en-US" dirty="0" smtClean="0"/>
              <a:t>Class Block</a:t>
            </a:r>
            <a:endParaRPr lang="en-US" dirty="0"/>
          </a:p>
        </p:txBody>
      </p:sp>
      <p:sp>
        <p:nvSpPr>
          <p:cNvPr id="25" name="TextBox 24"/>
          <p:cNvSpPr txBox="1"/>
          <p:nvPr/>
        </p:nvSpPr>
        <p:spPr>
          <a:xfrm>
            <a:off x="9507061" y="4652694"/>
            <a:ext cx="1760220" cy="369332"/>
          </a:xfrm>
          <a:prstGeom prst="rect">
            <a:avLst/>
          </a:prstGeom>
          <a:noFill/>
        </p:spPr>
        <p:txBody>
          <a:bodyPr wrap="square" rtlCol="0">
            <a:spAutoFit/>
          </a:bodyPr>
          <a:lstStyle/>
          <a:p>
            <a:r>
              <a:rPr lang="en-US" dirty="0" smtClean="0"/>
              <a:t>Method Block</a:t>
            </a:r>
            <a:endParaRPr lang="en-US" dirty="0"/>
          </a:p>
        </p:txBody>
      </p:sp>
    </p:spTree>
    <p:extLst>
      <p:ext uri="{BB962C8B-B14F-4D97-AF65-F5344CB8AC3E}">
        <p14:creationId xmlns:p14="http://schemas.microsoft.com/office/powerpoint/2010/main" val="523764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r>
              <a:rPr lang="en-US" altLang="en-US" smtClean="0"/>
              <a:t>Special Symbols</a:t>
            </a:r>
            <a:endParaRPr lang="en-US" altLang="en-US"/>
          </a:p>
        </p:txBody>
      </p:sp>
      <p:sp>
        <p:nvSpPr>
          <p:cNvPr id="61444" name="Rectangle 6"/>
          <p:cNvSpPr>
            <a:spLocks noChangeArrowheads="1"/>
          </p:cNvSpPr>
          <p:nvPr/>
        </p:nvSpPr>
        <p:spPr bwMode="auto">
          <a:xfrm>
            <a:off x="1524001" y="22837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9" name="Object 5"/>
          <p:cNvGraphicFramePr>
            <a:graphicFrameLocks noGrp="1" noChangeAspect="1"/>
          </p:cNvGraphicFramePr>
          <p:nvPr>
            <p:ph idx="1"/>
            <p:extLst>
              <p:ext uri="{D42A27DB-BD31-4B8C-83A1-F6EECF244321}">
                <p14:modId xmlns:p14="http://schemas.microsoft.com/office/powerpoint/2010/main" val="2955904362"/>
              </p:ext>
            </p:extLst>
          </p:nvPr>
        </p:nvGraphicFramePr>
        <p:xfrm>
          <a:off x="1001980" y="2283769"/>
          <a:ext cx="10107865" cy="3499811"/>
        </p:xfrm>
        <a:graphic>
          <a:graphicData uri="http://schemas.openxmlformats.org/presentationml/2006/ole">
            <mc:AlternateContent xmlns:mc="http://schemas.openxmlformats.org/markup-compatibility/2006">
              <mc:Choice xmlns:v="urn:schemas-microsoft-com:vml" Requires="v">
                <p:oleObj spid="_x0000_s4112" name="Picture" r:id="rId4" imgW="5285715" imgH="1830275" progId="Word.Picture.8">
                  <p:embed/>
                </p:oleObj>
              </mc:Choice>
              <mc:Fallback>
                <p:oleObj name="Picture" r:id="rId4" imgW="5285715" imgH="1830275"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980" y="2283769"/>
                        <a:ext cx="10107865" cy="349981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84087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Algorithmic pseudocode</a:t>
            </a:r>
            <a:endParaRPr lang="en-US" dirty="0"/>
          </a:p>
        </p:txBody>
      </p:sp>
      <p:sp>
        <p:nvSpPr>
          <p:cNvPr id="3" name="Content Placeholder 2"/>
          <p:cNvSpPr>
            <a:spLocks noGrp="1"/>
          </p:cNvSpPr>
          <p:nvPr>
            <p:ph sz="half" idx="1"/>
          </p:nvPr>
        </p:nvSpPr>
        <p:spPr/>
        <p:txBody>
          <a:bodyPr>
            <a:normAutofit fontScale="92500"/>
          </a:bodyPr>
          <a:lstStyle/>
          <a:p>
            <a:r>
              <a:rPr lang="en-US" dirty="0" smtClean="0"/>
              <a:t>In this class, we are learning the basic tools to express and model algorithms and software. We will learn not only Java, but something called Pseudocode.</a:t>
            </a:r>
          </a:p>
          <a:p>
            <a:r>
              <a:rPr lang="en-US" b="1" dirty="0" smtClean="0">
                <a:solidFill>
                  <a:schemeClr val="accent3"/>
                </a:solidFill>
              </a:rPr>
              <a:t>Pseudocode</a:t>
            </a:r>
            <a:r>
              <a:rPr lang="en-US" dirty="0" smtClean="0"/>
              <a:t> is a detailed and stylized description for program and algorithm design. Often more natural than true language</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111064053"/>
              </p:ext>
            </p:extLst>
          </p:nvPr>
        </p:nvGraphicFramePr>
        <p:xfrm>
          <a:off x="4892040" y="2249488"/>
          <a:ext cx="729996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485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Algorithmic pseudocode</a:t>
            </a:r>
          </a:p>
        </p:txBody>
      </p:sp>
      <p:sp>
        <p:nvSpPr>
          <p:cNvPr id="5" name="Text Placeholder 4"/>
          <p:cNvSpPr>
            <a:spLocks noGrp="1"/>
          </p:cNvSpPr>
          <p:nvPr>
            <p:ph type="body" idx="1"/>
          </p:nvPr>
        </p:nvSpPr>
        <p:spPr/>
        <p:txBody>
          <a:bodyPr/>
          <a:lstStyle/>
          <a:p>
            <a:r>
              <a:rPr lang="en-US" dirty="0" smtClean="0"/>
              <a:t>Java Code</a:t>
            </a:r>
            <a:endParaRPr lang="en-US" dirty="0"/>
          </a:p>
        </p:txBody>
      </p:sp>
      <p:sp>
        <p:nvSpPr>
          <p:cNvPr id="3" name="Content Placeholder 2"/>
          <p:cNvSpPr>
            <a:spLocks noGrp="1"/>
          </p:cNvSpPr>
          <p:nvPr>
            <p:ph sz="half" idx="2"/>
          </p:nvPr>
        </p:nvSpPr>
        <p:spPr/>
        <p:txBody>
          <a:bodyPr>
            <a:normAutofit fontScale="70000" lnSpcReduction="20000"/>
          </a:bodyPr>
          <a:lstStyle/>
          <a:p>
            <a:pPr marL="0" indent="0">
              <a:buNone/>
            </a:pPr>
            <a:r>
              <a:rPr lang="en-US" b="1" u="sng" dirty="0" smtClean="0">
                <a:latin typeface="Courier New" panose="02070309020205020404" pitchFamily="49" charset="0"/>
                <a:cs typeface="Courier New" panose="02070309020205020404" pitchFamily="49" charset="0"/>
              </a:rPr>
              <a:t>HelloWorld.java</a:t>
            </a:r>
          </a:p>
          <a:p>
            <a:pPr marL="457200" indent="-457200">
              <a:spcBef>
                <a:spcPts val="0"/>
              </a:spcBef>
              <a:buFont typeface="+mj-lt"/>
              <a:buAutoNum type="arabicPeriod"/>
            </a:pPr>
            <a:r>
              <a:rPr lang="en-US" altLang="en-US" dirty="0">
                <a:solidFill>
                  <a:schemeClr val="accent5"/>
                </a:solidFill>
                <a:latin typeface="Courier New" panose="02070309020205020404" pitchFamily="49" charset="0"/>
                <a:cs typeface="Courier New" panose="02070309020205020404" pitchFamily="49" charset="0"/>
              </a:rPr>
              <a:t>// This program prints </a:t>
            </a:r>
            <a:endParaRPr lang="en-US" alt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Hello </a:t>
            </a:r>
            <a:r>
              <a:rPr lang="en-US" altLang="en-US" dirty="0">
                <a:solidFill>
                  <a:schemeClr val="accent5"/>
                </a:solidFill>
                <a:latin typeface="Courier New" panose="02070309020205020404" pitchFamily="49" charset="0"/>
                <a:cs typeface="Courier New" panose="02070309020205020404" pitchFamily="49" charset="0"/>
              </a:rPr>
              <a:t>World! </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a:latin typeface="Courier New" panose="02070309020205020404" pitchFamily="49" charset="0"/>
                <a:cs typeface="Courier New" panose="02070309020205020404" pitchFamily="49" charset="0"/>
              </a:rPr>
              <a:t>HelloWorld</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static void </a:t>
            </a:r>
            <a:endParaRPr lang="en-US" altLang="en-US" b="1" dirty="0" smtClean="0">
              <a:solidFill>
                <a:schemeClr val="accent3"/>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main(</a:t>
            </a:r>
            <a:r>
              <a:rPr lang="en-US" altLang="en-US" b="1" dirty="0" smtClean="0">
                <a:latin typeface="Courier New" panose="02070309020205020404" pitchFamily="49" charset="0"/>
                <a:cs typeface="Courier New" panose="02070309020205020404" pitchFamily="49" charset="0"/>
              </a:rPr>
              <a:t>String</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args</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solidFill>
                  <a:srgbClr val="FF0000"/>
                </a:solidFill>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     “</a:t>
            </a:r>
            <a:r>
              <a:rPr lang="en-US" altLang="en-US" dirty="0">
                <a:solidFill>
                  <a:srgbClr val="FF0000"/>
                </a:solidFill>
                <a:latin typeface="Courier New" panose="02070309020205020404" pitchFamily="49" charset="0"/>
                <a:cs typeface="Courier New" panose="02070309020205020404" pitchFamily="49" charset="0"/>
              </a:rPr>
              <a:t>Hello World!"</a:t>
            </a:r>
            <a:r>
              <a:rPr lang="en-US" alt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a:t>
            </a:r>
          </a:p>
          <a:p>
            <a:pPr marL="0" indent="0">
              <a:buNone/>
            </a:pPr>
            <a:endParaRPr lang="en-US" dirty="0"/>
          </a:p>
        </p:txBody>
      </p:sp>
      <p:sp>
        <p:nvSpPr>
          <p:cNvPr id="6" name="Text Placeholder 5"/>
          <p:cNvSpPr>
            <a:spLocks noGrp="1"/>
          </p:cNvSpPr>
          <p:nvPr>
            <p:ph type="body" sz="quarter" idx="3"/>
          </p:nvPr>
        </p:nvSpPr>
        <p:spPr/>
        <p:txBody>
          <a:bodyPr/>
          <a:lstStyle/>
          <a:p>
            <a:r>
              <a:rPr lang="en-US" dirty="0" smtClean="0"/>
              <a:t>Pseudocode</a:t>
            </a:r>
            <a:endParaRPr lang="en-US" dirty="0"/>
          </a:p>
        </p:txBody>
      </p:sp>
      <p:sp>
        <p:nvSpPr>
          <p:cNvPr id="7" name="Content Placeholder 6"/>
          <p:cNvSpPr>
            <a:spLocks noGrp="1"/>
          </p:cNvSpPr>
          <p:nvPr>
            <p:ph sz="quarter" idx="4"/>
          </p:nvPr>
        </p:nvSpPr>
        <p:spPr/>
        <p:txBody>
          <a:bodyPr>
            <a:normAutofit/>
          </a:bodyPr>
          <a:lstStyle/>
          <a:p>
            <a:pPr marL="0" indent="0">
              <a:spcBef>
                <a:spcPts val="0"/>
              </a:spcBef>
              <a:buNone/>
            </a:pPr>
            <a:r>
              <a:rPr lang="en-US" sz="1700" b="1" u="sng" dirty="0" smtClean="0">
                <a:latin typeface="Courier New" panose="02070309020205020404" pitchFamily="49" charset="0"/>
                <a:cs typeface="Courier New" panose="02070309020205020404" pitchFamily="49" charset="0"/>
              </a:rPr>
              <a:t>HelloWorld</a:t>
            </a:r>
          </a:p>
          <a:p>
            <a:pPr marL="457200" indent="-457200">
              <a:spcBef>
                <a:spcPts val="0"/>
              </a:spcBef>
              <a:buFont typeface="+mj-lt"/>
              <a:buAutoNum type="arabicPeriod"/>
            </a:pPr>
            <a:r>
              <a:rPr lang="en-US" sz="1700" dirty="0" smtClean="0">
                <a:solidFill>
                  <a:schemeClr val="accent5"/>
                </a:solidFill>
                <a:latin typeface="Courier New" panose="02070309020205020404" pitchFamily="49" charset="0"/>
                <a:cs typeface="Courier New" panose="02070309020205020404" pitchFamily="49" charset="0"/>
              </a:rPr>
              <a:t>// This algorithm prints </a:t>
            </a:r>
          </a:p>
          <a:p>
            <a:pPr marL="457200" indent="-457200">
              <a:spcBef>
                <a:spcPts val="0"/>
              </a:spcBef>
              <a:buFont typeface="+mj-lt"/>
              <a:buAutoNum type="arabicPeriod"/>
            </a:pPr>
            <a:r>
              <a:rPr lang="en-US" sz="1700" dirty="0" smtClean="0">
                <a:solidFill>
                  <a:schemeClr val="accent5"/>
                </a:solidFill>
                <a:latin typeface="Courier New" panose="02070309020205020404" pitchFamily="49" charset="0"/>
                <a:cs typeface="Courier New" panose="02070309020205020404" pitchFamily="49" charset="0"/>
              </a:rPr>
              <a:t>// Hello World!</a:t>
            </a:r>
          </a:p>
          <a:p>
            <a:pPr marL="457200" indent="-457200">
              <a:spcBef>
                <a:spcPts val="0"/>
              </a:spcBef>
              <a:buFont typeface="+mj-lt"/>
              <a:buAutoNum type="arabicPeriod"/>
            </a:pPr>
            <a:r>
              <a:rPr lang="en-US" sz="1700" dirty="0" smtClean="0">
                <a:latin typeface="Courier New" panose="02070309020205020404" pitchFamily="49" charset="0"/>
                <a:cs typeface="Courier New" panose="02070309020205020404" pitchFamily="49" charset="0"/>
              </a:rPr>
              <a:t>Output(</a:t>
            </a:r>
            <a:r>
              <a:rPr lang="en-US" sz="1700" dirty="0" smtClean="0">
                <a:solidFill>
                  <a:srgbClr val="FF0000"/>
                </a:solidFill>
                <a:latin typeface="Courier New" panose="02070309020205020404" pitchFamily="49" charset="0"/>
                <a:cs typeface="Courier New" panose="02070309020205020404" pitchFamily="49" charset="0"/>
              </a:rPr>
              <a:t>“Hello World”</a:t>
            </a:r>
            <a:r>
              <a:rPr lang="en-US" sz="1700" dirty="0" smtClean="0">
                <a:latin typeface="Courier New" panose="02070309020205020404" pitchFamily="49" charset="0"/>
                <a:cs typeface="Courier New" panose="02070309020205020404" pitchFamily="49" charset="0"/>
              </a:rPr>
              <a:t>);</a:t>
            </a:r>
            <a:endParaRPr lang="en-US" sz="17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00565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pic>
        <p:nvPicPr>
          <p:cNvPr id="2050" name="Picture 2" descr="Image result for introduction to java program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1" y="1639094"/>
            <a:ext cx="381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27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r>
              <a:rPr lang="en-US" altLang="en-US" smtClean="0"/>
              <a:t>Programming Style and Documentation</a:t>
            </a:r>
          </a:p>
        </p:txBody>
      </p:sp>
      <p:sp>
        <p:nvSpPr>
          <p:cNvPr id="67588" name="Rectangle 3"/>
          <p:cNvSpPr>
            <a:spLocks noGrp="1" noChangeArrowheads="1"/>
          </p:cNvSpPr>
          <p:nvPr>
            <p:ph type="body" idx="1"/>
          </p:nvPr>
        </p:nvSpPr>
        <p:spPr/>
        <p:txBody>
          <a:bodyPr/>
          <a:lstStyle/>
          <a:p>
            <a:r>
              <a:rPr lang="en-US" altLang="en-US" smtClean="0"/>
              <a:t>Appropriate Comments</a:t>
            </a:r>
          </a:p>
          <a:p>
            <a:r>
              <a:rPr lang="en-US" altLang="en-US" smtClean="0"/>
              <a:t>Naming Conventions</a:t>
            </a:r>
          </a:p>
          <a:p>
            <a:r>
              <a:rPr lang="en-US" altLang="en-US" smtClean="0"/>
              <a:t>Proper Indentation and Spacing Lines</a:t>
            </a:r>
          </a:p>
          <a:p>
            <a:r>
              <a:rPr lang="en-US" altLang="en-US" smtClean="0"/>
              <a:t>Block Styles</a:t>
            </a:r>
            <a:endParaRPr lang="en-US" altLang="en-US"/>
          </a:p>
        </p:txBody>
      </p:sp>
    </p:spTree>
    <p:extLst>
      <p:ext uri="{BB962C8B-B14F-4D97-AF65-F5344CB8AC3E}">
        <p14:creationId xmlns:p14="http://schemas.microsoft.com/office/powerpoint/2010/main" val="91756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r>
              <a:rPr lang="en-US" altLang="en-US" smtClean="0"/>
              <a:t>Appropriate Comments</a:t>
            </a:r>
          </a:p>
        </p:txBody>
      </p:sp>
      <p:sp>
        <p:nvSpPr>
          <p:cNvPr id="68612" name="Rectangle 3"/>
          <p:cNvSpPr>
            <a:spLocks noGrp="1" noChangeArrowheads="1"/>
          </p:cNvSpPr>
          <p:nvPr>
            <p:ph type="body" idx="1"/>
          </p:nvPr>
        </p:nvSpPr>
        <p:spPr/>
        <p:txBody>
          <a:bodyPr/>
          <a:lstStyle/>
          <a:p>
            <a:r>
              <a:rPr lang="en-US" altLang="en-US" dirty="0" smtClean="0"/>
              <a:t>Include a summary at the beginning of the program to explain what the program does, its key features, its supporting data structures, and any unique techniques it uses. </a:t>
            </a:r>
          </a:p>
          <a:p>
            <a:r>
              <a:rPr lang="en-US" altLang="en-US" dirty="0" smtClean="0"/>
              <a:t>Document each variable and method</a:t>
            </a:r>
          </a:p>
          <a:p>
            <a:r>
              <a:rPr lang="en-US" altLang="en-US" dirty="0" smtClean="0"/>
              <a:t>Include your name, and a brief description at the beginning of the program. </a:t>
            </a:r>
          </a:p>
        </p:txBody>
      </p:sp>
    </p:spTree>
    <p:extLst>
      <p:ext uri="{BB962C8B-B14F-4D97-AF65-F5344CB8AC3E}">
        <p14:creationId xmlns:p14="http://schemas.microsoft.com/office/powerpoint/2010/main" val="178355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US" altLang="en-US" smtClean="0"/>
              <a:t>Naming Conventions</a:t>
            </a:r>
          </a:p>
        </p:txBody>
      </p:sp>
      <p:sp>
        <p:nvSpPr>
          <p:cNvPr id="69636" name="Rectangle 3"/>
          <p:cNvSpPr>
            <a:spLocks noGrp="1" noChangeArrowheads="1"/>
          </p:cNvSpPr>
          <p:nvPr>
            <p:ph type="body" idx="1"/>
          </p:nvPr>
        </p:nvSpPr>
        <p:spPr/>
        <p:txBody>
          <a:bodyPr/>
          <a:lstStyle/>
          <a:p>
            <a:r>
              <a:rPr lang="en-US" altLang="en-US" dirty="0" smtClean="0"/>
              <a:t>Choose meaningful and descriptive names.</a:t>
            </a:r>
          </a:p>
          <a:p>
            <a:r>
              <a:rPr lang="en-US" altLang="en-US" dirty="0" smtClean="0"/>
              <a:t>Class names: </a:t>
            </a:r>
          </a:p>
          <a:p>
            <a:pPr lvl="1"/>
            <a:r>
              <a:rPr lang="en-US" altLang="en-US" dirty="0" smtClean="0"/>
              <a:t>Capitalize the first letter of each word in the name, called </a:t>
            </a:r>
            <a:r>
              <a:rPr lang="en-US" altLang="en-US" dirty="0" err="1" smtClean="0"/>
              <a:t>CamelCasing</a:t>
            </a:r>
            <a:r>
              <a:rPr lang="en-US" altLang="en-US" dirty="0" smtClean="0"/>
              <a:t>.  For example, the class name </a:t>
            </a:r>
            <a:r>
              <a:rPr lang="en-US" altLang="en-US" dirty="0" err="1" smtClean="0"/>
              <a:t>ComputeExpression</a:t>
            </a:r>
            <a:r>
              <a:rPr lang="en-US" altLang="en-US" dirty="0" smtClean="0"/>
              <a:t>.</a:t>
            </a:r>
          </a:p>
          <a:p>
            <a:pPr lvl="1"/>
            <a:endParaRPr lang="en-US" altLang="en-US" dirty="0" smtClean="0"/>
          </a:p>
        </p:txBody>
      </p:sp>
    </p:spTree>
    <p:extLst>
      <p:ext uri="{BB962C8B-B14F-4D97-AF65-F5344CB8AC3E}">
        <p14:creationId xmlns:p14="http://schemas.microsoft.com/office/powerpoint/2010/main" val="406963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r>
              <a:rPr lang="en-US" altLang="en-US" smtClean="0"/>
              <a:t>Proper Indentation and Spacing</a:t>
            </a:r>
          </a:p>
        </p:txBody>
      </p:sp>
      <p:sp>
        <p:nvSpPr>
          <p:cNvPr id="70660" name="Rectangle 3"/>
          <p:cNvSpPr>
            <a:spLocks noGrp="1" noChangeArrowheads="1"/>
          </p:cNvSpPr>
          <p:nvPr>
            <p:ph type="body" idx="1"/>
          </p:nvPr>
        </p:nvSpPr>
        <p:spPr/>
        <p:txBody>
          <a:bodyPr/>
          <a:lstStyle/>
          <a:p>
            <a:r>
              <a:rPr lang="en-US" altLang="en-US" dirty="0" smtClean="0"/>
              <a:t>Indentation</a:t>
            </a:r>
          </a:p>
          <a:p>
            <a:pPr lvl="1"/>
            <a:r>
              <a:rPr lang="en-US" altLang="en-US" dirty="0" smtClean="0"/>
              <a:t>Indent two spaces.</a:t>
            </a:r>
          </a:p>
          <a:p>
            <a:r>
              <a:rPr lang="en-US" altLang="en-US" dirty="0" smtClean="0"/>
              <a:t>Spacing </a:t>
            </a:r>
          </a:p>
          <a:p>
            <a:pPr lvl="1"/>
            <a:r>
              <a:rPr lang="en-US" altLang="en-US" dirty="0" smtClean="0"/>
              <a:t>Use blank line to separate segments of the code.</a:t>
            </a:r>
          </a:p>
        </p:txBody>
      </p:sp>
    </p:spTree>
    <p:extLst>
      <p:ext uri="{BB962C8B-B14F-4D97-AF65-F5344CB8AC3E}">
        <p14:creationId xmlns:p14="http://schemas.microsoft.com/office/powerpoint/2010/main" val="196794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r>
              <a:rPr lang="en-US" altLang="en-US" smtClean="0"/>
              <a:t>Block Styles</a:t>
            </a:r>
          </a:p>
        </p:txBody>
      </p:sp>
      <p:sp>
        <p:nvSpPr>
          <p:cNvPr id="71684" name="Rectangle 3"/>
          <p:cNvSpPr>
            <a:spLocks noGrp="1" noChangeArrowheads="1"/>
          </p:cNvSpPr>
          <p:nvPr>
            <p:ph type="body" idx="1"/>
          </p:nvPr>
        </p:nvSpPr>
        <p:spPr/>
        <p:txBody>
          <a:bodyPr/>
          <a:lstStyle/>
          <a:p>
            <a:r>
              <a:rPr lang="en-US" altLang="en-US" smtClean="0"/>
              <a:t>Use end-of-line style for braces.</a:t>
            </a:r>
          </a:p>
          <a:p>
            <a:pPr lvl="4"/>
            <a:endParaRPr lang="en-US" altLang="en-US" smtClean="0"/>
          </a:p>
        </p:txBody>
      </p:sp>
      <p:sp>
        <p:nvSpPr>
          <p:cNvPr id="71685" name="Rectangle 4"/>
          <p:cNvSpPr>
            <a:spLocks noChangeArrowheads="1"/>
          </p:cNvSpPr>
          <p:nvPr/>
        </p:nvSpPr>
        <p:spPr bwMode="auto">
          <a:xfrm>
            <a:off x="152400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800" u="sng">
                <a:latin typeface="Courier"/>
                <a:cs typeface="Times New Roman" panose="02020603050405020304" pitchFamily="18" charset="0"/>
              </a:rPr>
              <a:t> </a:t>
            </a:r>
          </a:p>
          <a:p>
            <a:pPr>
              <a:spcBef>
                <a:spcPct val="0"/>
              </a:spcBef>
              <a:buClrTx/>
              <a:buSzTx/>
              <a:buFontTx/>
              <a:buNone/>
            </a:pPr>
            <a:endParaRPr lang="en-US" altLang="en-US" sz="2400"/>
          </a:p>
        </p:txBody>
      </p:sp>
      <p:graphicFrame>
        <p:nvGraphicFramePr>
          <p:cNvPr id="71686" name="Object 5"/>
          <p:cNvGraphicFramePr>
            <a:graphicFrameLocks noChangeAspect="1"/>
          </p:cNvGraphicFramePr>
          <p:nvPr>
            <p:extLst>
              <p:ext uri="{D42A27DB-BD31-4B8C-83A1-F6EECF244321}">
                <p14:modId xmlns:p14="http://schemas.microsoft.com/office/powerpoint/2010/main" val="1568357144"/>
              </p:ext>
            </p:extLst>
          </p:nvPr>
        </p:nvGraphicFramePr>
        <p:xfrm>
          <a:off x="1979611" y="2941638"/>
          <a:ext cx="8229600" cy="3776663"/>
        </p:xfrm>
        <a:graphic>
          <a:graphicData uri="http://schemas.openxmlformats.org/presentationml/2006/ole">
            <mc:AlternateContent xmlns:mc="http://schemas.openxmlformats.org/markup-compatibility/2006">
              <mc:Choice xmlns:v="urn:schemas-microsoft-com:vml" Requires="v">
                <p:oleObj spid="_x0000_s5137" name="Picture" r:id="rId3" imgW="4646552" imgH="2130050" progId="Word.Picture.8">
                  <p:embed/>
                </p:oleObj>
              </mc:Choice>
              <mc:Fallback>
                <p:oleObj name="Picture" r:id="rId3" imgW="4646552" imgH="213005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1" y="2941638"/>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6364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US" altLang="en-US" smtClean="0"/>
              <a:t>Programming Errors</a:t>
            </a:r>
          </a:p>
        </p:txBody>
      </p:sp>
      <p:sp>
        <p:nvSpPr>
          <p:cNvPr id="72708" name="Rectangle 3"/>
          <p:cNvSpPr>
            <a:spLocks noGrp="1" noChangeArrowheads="1"/>
          </p:cNvSpPr>
          <p:nvPr>
            <p:ph type="body" idx="1"/>
          </p:nvPr>
        </p:nvSpPr>
        <p:spPr/>
        <p:txBody>
          <a:bodyPr/>
          <a:lstStyle/>
          <a:p>
            <a:r>
              <a:rPr lang="en-US" altLang="en-US" dirty="0" smtClean="0"/>
              <a:t>Syntax Errors</a:t>
            </a:r>
          </a:p>
          <a:p>
            <a:pPr lvl="1"/>
            <a:r>
              <a:rPr lang="en-US" altLang="en-US" dirty="0" smtClean="0"/>
              <a:t>Detected by the compiler</a:t>
            </a:r>
          </a:p>
          <a:p>
            <a:r>
              <a:rPr lang="en-US" altLang="en-US" dirty="0" smtClean="0"/>
              <a:t>Runtime Errors also called Exceptions</a:t>
            </a:r>
          </a:p>
          <a:p>
            <a:pPr lvl="1"/>
            <a:r>
              <a:rPr lang="en-US" altLang="en-US" dirty="0" smtClean="0"/>
              <a:t>Causes the program to abort</a:t>
            </a:r>
          </a:p>
          <a:p>
            <a:r>
              <a:rPr lang="en-US" altLang="en-US" dirty="0" smtClean="0"/>
              <a:t>Logic Errors</a:t>
            </a:r>
          </a:p>
          <a:p>
            <a:pPr lvl="1"/>
            <a:r>
              <a:rPr lang="en-US" altLang="en-US" dirty="0" smtClean="0"/>
              <a:t>Produces incorrect result</a:t>
            </a:r>
          </a:p>
        </p:txBody>
      </p:sp>
    </p:spTree>
    <p:extLst>
      <p:ext uri="{BB962C8B-B14F-4D97-AF65-F5344CB8AC3E}">
        <p14:creationId xmlns:p14="http://schemas.microsoft.com/office/powerpoint/2010/main" val="203401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altLang="en-US" smtClean="0"/>
              <a:t>Syntax Errors</a:t>
            </a:r>
          </a:p>
        </p:txBody>
      </p:sp>
      <p:sp>
        <p:nvSpPr>
          <p:cNvPr id="73732" name="Rectangle 3"/>
          <p:cNvSpPr>
            <a:spLocks noGrp="1" noChangeArrowheads="1"/>
          </p:cNvSpPr>
          <p:nvPr>
            <p:ph type="body" idx="1"/>
          </p:nvPr>
        </p:nvSpPr>
        <p:spPr>
          <a:xfrm>
            <a:off x="1141412" y="2249486"/>
            <a:ext cx="9905999" cy="4608513"/>
          </a:xfrm>
        </p:spPr>
        <p:txBody>
          <a:bodyPr>
            <a:normAutofit fontScale="85000" lnSpcReduction="10000"/>
          </a:bodyPr>
          <a:lstStyle/>
          <a:p>
            <a:pPr>
              <a:spcBef>
                <a:spcPts val="0"/>
              </a:spcBef>
            </a:pPr>
            <a:r>
              <a:rPr lang="en-US" b="1" dirty="0" smtClean="0">
                <a:solidFill>
                  <a:schemeClr val="accent3"/>
                </a:solidFill>
              </a:rPr>
              <a:t>Syntax errors </a:t>
            </a:r>
            <a:r>
              <a:rPr lang="en-US" dirty="0" smtClean="0"/>
              <a:t>are errors from incorrectly written Java code. The compiler (</a:t>
            </a:r>
            <a:r>
              <a:rPr lang="en-US" b="1" dirty="0" err="1" smtClean="0">
                <a:latin typeface="Courier New" panose="02070309020205020404" pitchFamily="49" charset="0"/>
                <a:cs typeface="Courier New" panose="02070309020205020404" pitchFamily="49" charset="0"/>
              </a:rPr>
              <a:t>javac</a:t>
            </a:r>
            <a:r>
              <a:rPr lang="en-US" dirty="0" smtClean="0"/>
              <a:t>) tells you these</a:t>
            </a:r>
          </a:p>
          <a:p>
            <a:pPr>
              <a:spcBef>
                <a:spcPts val="0"/>
              </a:spcBef>
            </a:pPr>
            <a:r>
              <a:rPr lang="en-US" dirty="0" smtClean="0"/>
              <a:t>Anatomy </a:t>
            </a:r>
            <a:r>
              <a:rPr lang="en-US" dirty="0"/>
              <a:t>of a compiler error:</a:t>
            </a:r>
            <a:br>
              <a:rPr lang="en-US" dirty="0"/>
            </a:br>
            <a:r>
              <a:rPr lang="en-US" dirty="0" err="1">
                <a:latin typeface="Arial Narrow" panose="020B0606020202030204" pitchFamily="34" charset="0"/>
              </a:rPr>
              <a:t>filename.java:line_num</a:t>
            </a:r>
            <a:r>
              <a:rPr lang="en-US" dirty="0">
                <a:latin typeface="Arial Narrow" panose="020B0606020202030204" pitchFamily="34" charset="0"/>
              </a:rPr>
              <a:t>: error: Confusing description of error including code where it occurs</a:t>
            </a:r>
            <a:r>
              <a:rPr lang="en-US" dirty="0" smtClean="0">
                <a:latin typeface="Arial Narrow" panose="020B0606020202030204" pitchFamily="34" charset="0"/>
              </a:rPr>
              <a:t>.</a:t>
            </a:r>
          </a:p>
          <a:p>
            <a:pPr>
              <a:spcBef>
                <a:spcPts val="0"/>
              </a:spcBef>
            </a:pPr>
            <a:r>
              <a:rPr lang="en-US" dirty="0"/>
              <a:t>Deal with errors by experience, google, stack overflow, etc. After you have exhausted these resources…piazza/ask me. Advice, always handle the first error…not the last one</a:t>
            </a:r>
            <a:r>
              <a:rPr lang="en-US" dirty="0" smtClean="0"/>
              <a:t>.</a:t>
            </a:r>
            <a:endParaRPr lang="en-US" dirty="0" smtClean="0">
              <a:latin typeface="Arial Narrow" panose="020B0606020202030204" pitchFamily="34" charset="0"/>
            </a:endParaRPr>
          </a:p>
          <a:p>
            <a:pPr>
              <a:spcBef>
                <a:spcPts val="0"/>
              </a:spcBef>
            </a:pPr>
            <a:endParaRPr lang="en-US" alt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a:t>
            </a:r>
            <a:r>
              <a:rPr lang="en-US" altLang="en-US" dirty="0">
                <a:solidFill>
                  <a:schemeClr val="accent5"/>
                </a:solidFill>
                <a:latin typeface="Courier New" panose="02070309020205020404" pitchFamily="49" charset="0"/>
                <a:cs typeface="Courier New" panose="02070309020205020404" pitchFamily="49" charset="0"/>
              </a:rPr>
              <a:t>This program prints Hello World! </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a:latin typeface="Courier New" panose="02070309020205020404" pitchFamily="49" charset="0"/>
                <a:cs typeface="Courier New" panose="02070309020205020404" pitchFamily="49" charset="0"/>
              </a:rPr>
              <a:t>HelloWorld</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static void </a:t>
            </a:r>
            <a:r>
              <a:rPr lang="en-US" altLang="en-US" dirty="0">
                <a:latin typeface="Courier New" panose="02070309020205020404" pitchFamily="49" charset="0"/>
                <a:cs typeface="Courier New" panose="02070309020205020404" pitchFamily="49" charset="0"/>
              </a:rPr>
              <a:t>main(</a:t>
            </a:r>
            <a:r>
              <a:rPr lang="en-US" altLang="en-US" b="1" dirty="0">
                <a:latin typeface="Courier New" panose="02070309020205020404" pitchFamily="49" charset="0"/>
                <a:cs typeface="Courier New" panose="02070309020205020404" pitchFamily="49" charset="0"/>
              </a:rPr>
              <a:t>String</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args</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System</a:t>
            </a:r>
            <a:r>
              <a:rPr lang="en-US" altLang="en-US" dirty="0" err="1">
                <a:latin typeface="Courier New" panose="02070309020205020404" pitchFamily="49" charset="0"/>
                <a:cs typeface="Courier New" panose="02070309020205020404" pitchFamily="49" charset="0"/>
              </a:rPr>
              <a:t>.out.println</a:t>
            </a:r>
            <a:r>
              <a:rPr lang="en-US" altLang="en-US" dirty="0">
                <a:latin typeface="Courier New" panose="02070309020205020404" pitchFamily="49" charset="0"/>
                <a:cs typeface="Courier New" panose="02070309020205020404" pitchFamily="49" charset="0"/>
              </a:rPr>
              <a:t>(</a:t>
            </a:r>
            <a:r>
              <a:rPr lang="en-US" altLang="en-US" dirty="0">
                <a:solidFill>
                  <a:srgbClr val="FF0000"/>
                </a:solidFill>
                <a:latin typeface="Courier New" panose="02070309020205020404" pitchFamily="49" charset="0"/>
                <a:cs typeface="Courier New" panose="02070309020205020404" pitchFamily="49" charset="0"/>
              </a:rPr>
              <a:t>“Hello World</a:t>
            </a:r>
            <a:r>
              <a:rPr lang="en-US" altLang="en-US" dirty="0" smtClean="0">
                <a:solidFill>
                  <a:srgbClr val="FF0000"/>
                </a:solidFill>
                <a:latin typeface="Courier New" panose="02070309020205020404" pitchFamily="49" charset="0"/>
                <a:cs typeface="Courier New" panose="02070309020205020404" pitchFamily="49" charset="0"/>
              </a:rPr>
              <a:t>!"</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smtClean="0"/>
          </a:p>
        </p:txBody>
      </p:sp>
    </p:spTree>
    <p:extLst>
      <p:ext uri="{BB962C8B-B14F-4D97-AF65-F5344CB8AC3E}">
        <p14:creationId xmlns:p14="http://schemas.microsoft.com/office/powerpoint/2010/main" val="103330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altLang="en-US" smtClean="0"/>
              <a:t>Runtime Errors</a:t>
            </a:r>
          </a:p>
        </p:txBody>
      </p:sp>
      <p:sp>
        <p:nvSpPr>
          <p:cNvPr id="74756" name="Rectangle 3"/>
          <p:cNvSpPr>
            <a:spLocks noGrp="1" noChangeArrowheads="1"/>
          </p:cNvSpPr>
          <p:nvPr>
            <p:ph type="body" idx="1"/>
          </p:nvPr>
        </p:nvSpPr>
        <p:spPr/>
        <p:txBody>
          <a:bodyPr>
            <a:normAutofit fontScale="92500" lnSpcReduction="10000"/>
          </a:bodyPr>
          <a:lstStyle/>
          <a:p>
            <a:pPr>
              <a:spcBef>
                <a:spcPts val="0"/>
              </a:spcBef>
            </a:pPr>
            <a:r>
              <a:rPr lang="en-US" altLang="en-US" dirty="0" smtClean="0">
                <a:cs typeface="Courier New" panose="02070309020205020404" pitchFamily="49" charset="0"/>
              </a:rPr>
              <a:t>Runtime errors occur from impossible to complete commands encountered while executing the program (with </a:t>
            </a:r>
            <a:r>
              <a:rPr lang="en-US" altLang="en-US" dirty="0" smtClean="0">
                <a:latin typeface="Courier New" panose="02070309020205020404" pitchFamily="49" charset="0"/>
                <a:cs typeface="Courier New" panose="02070309020205020404" pitchFamily="49" charset="0"/>
              </a:rPr>
              <a:t>java</a:t>
            </a:r>
            <a:r>
              <a:rPr lang="en-US" altLang="en-US" dirty="0" smtClean="0">
                <a:cs typeface="Courier New" panose="02070309020205020404" pitchFamily="49" charset="0"/>
              </a:rPr>
              <a:t>)</a:t>
            </a:r>
          </a:p>
          <a:p>
            <a:pPr>
              <a:spcBef>
                <a:spcPts val="0"/>
              </a:spcBef>
            </a:pPr>
            <a:endParaRPr lang="en-US" altLang="en-US" dirty="0" smtClean="0">
              <a:cs typeface="Courier New" panose="02070309020205020404" pitchFamily="49" charset="0"/>
            </a:endParaRPr>
          </a:p>
          <a:p>
            <a:pPr marL="457200" indent="-457200">
              <a:spcBef>
                <a:spcPts val="0"/>
              </a:spcBef>
              <a:buFont typeface="+mj-lt"/>
              <a:buAutoNum type="arabicPeriod"/>
            </a:pPr>
            <a:r>
              <a:rPr lang="en-US" altLang="en-US" dirty="0" smtClean="0">
                <a:solidFill>
                  <a:schemeClr val="accent5"/>
                </a:solidFill>
                <a:latin typeface="Courier New" panose="02070309020205020404" pitchFamily="49" charset="0"/>
                <a:cs typeface="Courier New" panose="02070309020205020404" pitchFamily="49" charset="0"/>
              </a:rPr>
              <a:t>// </a:t>
            </a:r>
            <a:r>
              <a:rPr lang="en-US" altLang="en-US" dirty="0">
                <a:solidFill>
                  <a:schemeClr val="accent5"/>
                </a:solidFill>
                <a:latin typeface="Courier New" panose="02070309020205020404" pitchFamily="49" charset="0"/>
                <a:cs typeface="Courier New" panose="02070309020205020404" pitchFamily="49" charset="0"/>
              </a:rPr>
              <a:t>This program prints Hello World! </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a:latin typeface="Courier New" panose="02070309020205020404" pitchFamily="49" charset="0"/>
                <a:cs typeface="Courier New" panose="02070309020205020404" pitchFamily="49" charset="0"/>
              </a:rPr>
              <a:t>HelloWorld</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static void </a:t>
            </a:r>
            <a:r>
              <a:rPr lang="en-US" altLang="en-US" dirty="0">
                <a:latin typeface="Courier New" panose="02070309020205020404" pitchFamily="49" charset="0"/>
                <a:cs typeface="Courier New" panose="02070309020205020404" pitchFamily="49" charset="0"/>
              </a:rPr>
              <a:t>main(</a:t>
            </a:r>
            <a:r>
              <a:rPr lang="en-US" altLang="en-US" b="1" dirty="0">
                <a:latin typeface="Courier New" panose="02070309020205020404" pitchFamily="49" charset="0"/>
                <a:cs typeface="Courier New" panose="02070309020205020404" pitchFamily="49" charset="0"/>
              </a:rPr>
              <a:t>String</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args</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a:t>
            </a:r>
            <a:endParaRPr lang="en-US" altLang="en-US" dirty="0"/>
          </a:p>
        </p:txBody>
      </p:sp>
    </p:spTree>
    <p:extLst>
      <p:ext uri="{BB962C8B-B14F-4D97-AF65-F5344CB8AC3E}">
        <p14:creationId xmlns:p14="http://schemas.microsoft.com/office/powerpoint/2010/main" val="83987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r>
              <a:rPr lang="en-US" altLang="en-US" smtClean="0"/>
              <a:t>Logic Errors</a:t>
            </a:r>
          </a:p>
        </p:txBody>
      </p:sp>
      <p:sp>
        <p:nvSpPr>
          <p:cNvPr id="75780" name="Rectangle 3"/>
          <p:cNvSpPr>
            <a:spLocks noGrp="1" noChangeArrowheads="1"/>
          </p:cNvSpPr>
          <p:nvPr>
            <p:ph type="body" idx="1"/>
          </p:nvPr>
        </p:nvSpPr>
        <p:spPr/>
        <p:txBody>
          <a:bodyPr>
            <a:normAutofit lnSpcReduction="10000"/>
          </a:bodyPr>
          <a:lstStyle/>
          <a:p>
            <a:pPr marL="457200" indent="-457200">
              <a:spcBef>
                <a:spcPts val="0"/>
              </a:spcBef>
              <a:buFont typeface="+mj-lt"/>
              <a:buAutoNum type="arabicPeriod"/>
            </a:pPr>
            <a:r>
              <a:rPr lang="en-US" altLang="en-US" dirty="0">
                <a:solidFill>
                  <a:schemeClr val="accent5"/>
                </a:solidFill>
                <a:latin typeface="Courier New" panose="02070309020205020404" pitchFamily="49" charset="0"/>
                <a:cs typeface="Courier New" panose="02070309020205020404" pitchFamily="49" charset="0"/>
              </a:rPr>
              <a:t>// This program prints Hello World! </a:t>
            </a:r>
          </a:p>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a:latin typeface="Courier New" panose="02070309020205020404" pitchFamily="49" charset="0"/>
                <a:cs typeface="Courier New" panose="02070309020205020404" pitchFamily="49" charset="0"/>
              </a:rPr>
              <a:t>HelloWorld</a:t>
            </a:r>
            <a:r>
              <a:rPr lang="en-US" altLang="en-US" dirty="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static void </a:t>
            </a:r>
            <a:r>
              <a:rPr lang="en-US" altLang="en-US" dirty="0">
                <a:latin typeface="Courier New" panose="02070309020205020404" pitchFamily="49" charset="0"/>
                <a:cs typeface="Courier New" panose="02070309020205020404" pitchFamily="49" charset="0"/>
              </a:rPr>
              <a:t>main(</a:t>
            </a:r>
            <a:r>
              <a:rPr lang="en-US" altLang="en-US" b="1" dirty="0">
                <a:latin typeface="Courier New" panose="02070309020205020404" pitchFamily="49" charset="0"/>
                <a:cs typeface="Courier New" panose="02070309020205020404" pitchFamily="49" charset="0"/>
              </a:rPr>
              <a:t>String</a:t>
            </a:r>
            <a:r>
              <a:rPr lang="en-US" altLang="en-US" dirty="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args</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de-DE" altLang="en-US" b="1" dirty="0" smtClean="0">
                <a:latin typeface="Courier New" panose="02070309020205020404" pitchFamily="49" charset="0"/>
                <a:cs typeface="Courier New" panose="02070309020205020404" pitchFamily="49" charset="0"/>
              </a:rPr>
              <a:t>System</a:t>
            </a:r>
            <a:r>
              <a:rPr lang="de-DE" altLang="en-US" dirty="0" smtClean="0">
                <a:latin typeface="Courier New" panose="02070309020205020404" pitchFamily="49" charset="0"/>
                <a:cs typeface="Courier New" panose="02070309020205020404" pitchFamily="49" charset="0"/>
              </a:rPr>
              <a:t>.out.println(</a:t>
            </a:r>
          </a:p>
          <a:p>
            <a:pPr marL="457200" indent="-457200">
              <a:spcBef>
                <a:spcPts val="0"/>
              </a:spcBef>
              <a:buFont typeface="+mj-lt"/>
              <a:buAutoNum type="arabicPeriod"/>
            </a:pPr>
            <a:r>
              <a:rPr lang="de-DE" altLang="en-US" dirty="0">
                <a:solidFill>
                  <a:srgbClr val="FF0000"/>
                </a:solidFill>
                <a:latin typeface="Courier New" panose="02070309020205020404" pitchFamily="49" charset="0"/>
                <a:cs typeface="Courier New" panose="02070309020205020404" pitchFamily="49" charset="0"/>
              </a:rPr>
              <a:t> </a:t>
            </a:r>
            <a:r>
              <a:rPr lang="de-DE" altLang="en-US" dirty="0" smtClean="0">
                <a:solidFill>
                  <a:srgbClr val="FF0000"/>
                </a:solidFill>
                <a:latin typeface="Courier New" panose="02070309020205020404" pitchFamily="49" charset="0"/>
                <a:cs typeface="Courier New" panose="02070309020205020404" pitchFamily="49" charset="0"/>
              </a:rPr>
              <a:t>     "Celsius 35 is Fahrenheit degree "</a:t>
            </a:r>
            <a:r>
              <a:rPr lang="de-DE"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de-DE" altLang="en-US" dirty="0">
                <a:latin typeface="Courier New" panose="02070309020205020404" pitchFamily="49" charset="0"/>
                <a:cs typeface="Courier New" panose="02070309020205020404" pitchFamily="49" charset="0"/>
              </a:rPr>
              <a:t> </a:t>
            </a:r>
            <a:r>
              <a:rPr lang="de-DE"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9</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35</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32</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5134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r>
              <a:rPr lang="en-US" smtClean="0"/>
              <a:t>Standard Drawing</a:t>
            </a:r>
            <a:endParaRPr lang="en-US"/>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40803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computer science and computing?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Your thoughts?</a:t>
            </a:r>
          </a:p>
          <a:p>
            <a:r>
              <a:rPr lang="en-US" dirty="0" smtClean="0"/>
              <a:t>Google: “The study of the principles and use of computers”</a:t>
            </a:r>
          </a:p>
          <a:p>
            <a:r>
              <a:rPr lang="en-US" dirty="0"/>
              <a:t>Wikipedia: </a:t>
            </a:r>
            <a:r>
              <a:rPr lang="en-US" dirty="0" smtClean="0"/>
              <a:t>“The </a:t>
            </a:r>
            <a:r>
              <a:rPr lang="en-US" dirty="0"/>
              <a:t>scientific and practical approach to computation and its </a:t>
            </a:r>
            <a:r>
              <a:rPr lang="en-US" dirty="0" smtClean="0"/>
              <a:t>applications”</a:t>
            </a:r>
          </a:p>
          <a:p>
            <a:r>
              <a:rPr lang="en-US" dirty="0" smtClean="0"/>
              <a:t>Dictionary.com</a:t>
            </a:r>
            <a:r>
              <a:rPr lang="en-US" dirty="0"/>
              <a:t>: </a:t>
            </a:r>
            <a:r>
              <a:rPr lang="en-US" dirty="0" smtClean="0"/>
              <a:t>“The </a:t>
            </a:r>
            <a:r>
              <a:rPr lang="en-US" dirty="0"/>
              <a:t>science that deals with the theory and methods of processing information in digital computers, the design of computer hardware and software, and the applications of </a:t>
            </a:r>
            <a:r>
              <a:rPr lang="en-US" dirty="0" smtClean="0"/>
              <a:t>computers”</a:t>
            </a:r>
          </a:p>
          <a:p>
            <a:r>
              <a:rPr lang="en-US" dirty="0" err="1" smtClean="0"/>
              <a:t>Edsgar</a:t>
            </a:r>
            <a:r>
              <a:rPr lang="en-US" dirty="0" smtClean="0"/>
              <a:t> Dijkstra: “Computer Science is no more about computers than astronomy is about telescopes”</a:t>
            </a:r>
          </a:p>
          <a:p>
            <a:endParaRPr lang="en-US" dirty="0"/>
          </a:p>
        </p:txBody>
      </p:sp>
    </p:spTree>
    <p:extLst>
      <p:ext uri="{BB962C8B-B14F-4D97-AF65-F5344CB8AC3E}">
        <p14:creationId xmlns:p14="http://schemas.microsoft.com/office/powerpoint/2010/main" val="427022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p:txBody>
          <a:bodyPr/>
          <a:lstStyle/>
          <a:p>
            <a:r>
              <a:rPr lang="en-US" smtClean="0"/>
              <a:t>Standard Drawing</a:t>
            </a:r>
            <a:endParaRPr lang="en-US"/>
          </a:p>
        </p:txBody>
      </p:sp>
      <p:sp>
        <p:nvSpPr>
          <p:cNvPr id="50180" name="Rectangle 4"/>
          <p:cNvSpPr>
            <a:spLocks noGrp="1" noChangeArrowheads="1"/>
          </p:cNvSpPr>
          <p:nvPr>
            <p:ph sz="half" idx="1"/>
          </p:nvPr>
        </p:nvSpPr>
        <p:spPr/>
        <p:txBody>
          <a:bodyPr/>
          <a:lstStyle/>
          <a:p>
            <a:r>
              <a:rPr lang="en-US" dirty="0" smtClean="0"/>
              <a:t>Standard drawing (</a:t>
            </a:r>
            <a:r>
              <a:rPr lang="en-US" dirty="0" err="1" smtClean="0"/>
              <a:t>StdDraw</a:t>
            </a:r>
            <a:r>
              <a:rPr lang="en-US" dirty="0" smtClean="0"/>
              <a:t>) is library for producing graphical output</a:t>
            </a:r>
          </a:p>
        </p:txBody>
      </p:sp>
      <p:grpSp>
        <p:nvGrpSpPr>
          <p:cNvPr id="5" name="Group 4"/>
          <p:cNvGrpSpPr/>
          <p:nvPr/>
        </p:nvGrpSpPr>
        <p:grpSpPr>
          <a:xfrm>
            <a:off x="2151848" y="4020343"/>
            <a:ext cx="2491771" cy="2429156"/>
            <a:chOff x="8965244" y="3097014"/>
            <a:chExt cx="2491771" cy="2429156"/>
          </a:xfrm>
        </p:grpSpPr>
        <p:pic>
          <p:nvPicPr>
            <p:cNvPr id="50181" name="Picture 6" descr="cover-hires"/>
            <p:cNvPicPr>
              <a:picLocks noChangeAspect="1" noChangeArrowheads="1"/>
            </p:cNvPicPr>
            <p:nvPr/>
          </p:nvPicPr>
          <p:blipFill>
            <a:blip r:embed="rId3"/>
            <a:srcRect/>
            <a:stretch>
              <a:fillRect/>
            </a:stretch>
          </p:blipFill>
          <p:spPr bwMode="auto">
            <a:xfrm>
              <a:off x="9652326" y="4143457"/>
              <a:ext cx="1117600" cy="1382713"/>
            </a:xfrm>
            <a:prstGeom prst="rect">
              <a:avLst/>
            </a:prstGeom>
            <a:noFill/>
            <a:ln w="9525">
              <a:noFill/>
              <a:miter lim="800000"/>
              <a:headEnd/>
              <a:tailEnd/>
            </a:ln>
          </p:spPr>
        </p:pic>
        <p:sp>
          <p:nvSpPr>
            <p:cNvPr id="50182" name="TextBox 7"/>
            <p:cNvSpPr txBox="1">
              <a:spLocks noChangeArrowheads="1"/>
            </p:cNvSpPr>
            <p:nvPr/>
          </p:nvSpPr>
          <p:spPr bwMode="auto">
            <a:xfrm>
              <a:off x="8965244" y="3097014"/>
              <a:ext cx="2491771" cy="923330"/>
            </a:xfrm>
            <a:prstGeom prst="rect">
              <a:avLst/>
            </a:prstGeom>
            <a:noFill/>
            <a:ln w="9525">
              <a:noFill/>
              <a:miter lim="800000"/>
              <a:headEnd/>
              <a:tailEnd/>
            </a:ln>
          </p:spPr>
          <p:txBody>
            <a:bodyPr wrap="none">
              <a:prstTxWarp prst="textNoShape">
                <a:avLst/>
              </a:prstTxWarp>
              <a:spAutoFit/>
            </a:bodyPr>
            <a:lstStyle/>
            <a:p>
              <a:pPr algn="ctr"/>
              <a:r>
                <a:rPr lang="en-US" dirty="0"/>
                <a:t>library developed</a:t>
              </a:r>
              <a:br>
                <a:rPr lang="en-US" dirty="0"/>
              </a:br>
              <a:r>
                <a:rPr lang="en-US" dirty="0" smtClean="0"/>
                <a:t>for an introduction course</a:t>
              </a:r>
            </a:p>
            <a:p>
              <a:pPr algn="ctr"/>
              <a:r>
                <a:rPr lang="en-US" dirty="0" smtClean="0"/>
                <a:t>(not for broad usage!)</a:t>
              </a:r>
              <a:endParaRPr lang="en-US" dirty="0"/>
            </a:p>
          </p:txBody>
        </p:sp>
      </p:grpSp>
      <p:pic>
        <p:nvPicPr>
          <p:cNvPr id="9" name="Content Placeholder 8" descr="Picture 1.png"/>
          <p:cNvPicPr>
            <a:picLocks noGrp="1" noChangeAspect="1"/>
          </p:cNvPicPr>
          <p:nvPr>
            <p:ph sz="half" idx="2"/>
          </p:nvPr>
        </p:nvPicPr>
        <p:blipFill>
          <a:blip r:embed="rId4"/>
          <a:stretch>
            <a:fillRect/>
          </a:stretch>
        </p:blipFill>
        <p:spPr>
          <a:xfrm>
            <a:off x="5356211" y="1993861"/>
            <a:ext cx="6006882" cy="4864139"/>
          </a:xfrm>
          <a:prstGeom prst="rect">
            <a:avLst/>
          </a:prstGeom>
        </p:spPr>
      </p:pic>
    </p:spTree>
    <p:extLst>
      <p:ext uri="{BB962C8B-B14F-4D97-AF65-F5344CB8AC3E}">
        <p14:creationId xmlns:p14="http://schemas.microsoft.com/office/powerpoint/2010/main" val="10118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mtClean="0"/>
              <a:t>Standard Draw</a:t>
            </a:r>
            <a:endParaRPr lang="en-US"/>
          </a:p>
        </p:txBody>
      </p:sp>
      <p:sp>
        <p:nvSpPr>
          <p:cNvPr id="52228" name="Rectangle 3"/>
          <p:cNvSpPr>
            <a:spLocks noGrp="1" noChangeArrowheads="1"/>
          </p:cNvSpPr>
          <p:nvPr>
            <p:ph type="body" idx="1"/>
          </p:nvPr>
        </p:nvSpPr>
        <p:spPr/>
        <p:txBody>
          <a:bodyPr>
            <a:normAutofit fontScale="92500" lnSpcReduction="10000"/>
          </a:bodyPr>
          <a:lstStyle/>
          <a:p>
            <a:r>
              <a:rPr lang="en-US" dirty="0" smtClean="0"/>
              <a:t>Practice with </a:t>
            </a:r>
            <a:r>
              <a:rPr lang="en-US" dirty="0" err="1" smtClean="0"/>
              <a:t>StdDraw</a:t>
            </a:r>
            <a:r>
              <a:rPr lang="en-US" dirty="0" smtClean="0"/>
              <a:t>. To use: </a:t>
            </a:r>
            <a:r>
              <a:rPr lang="en-US" dirty="0"/>
              <a:t>d</a:t>
            </a:r>
            <a:r>
              <a:rPr lang="en-US" dirty="0" smtClean="0"/>
              <a:t>ownload StdDraw.java and put in working directory.</a:t>
            </a:r>
          </a:p>
          <a:p>
            <a:pPr marL="0" indent="0">
              <a:buNone/>
            </a:pPr>
            <a:endParaRPr lang="en-US" dirty="0" smtClean="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dirty="0" smtClean="0">
                <a:latin typeface="Courier New" panose="02070309020205020404" pitchFamily="49" charset="0"/>
                <a:cs typeface="Courier New" panose="02070309020205020404" pitchFamily="49" charset="0"/>
              </a:rPr>
              <a:t>Triangle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main(String[]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StdDraw.line</a:t>
            </a:r>
            <a:r>
              <a:rPr lang="en-US" dirty="0" smtClean="0">
                <a:latin typeface="Courier New" panose="02070309020205020404" pitchFamily="49" charset="0"/>
                <a:cs typeface="Courier New" panose="02070309020205020404" pitchFamily="49" charset="0"/>
              </a:rPr>
              <a:t>(0.0, 0.0, 1.0, 0.0);</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StdDraw.line</a:t>
            </a:r>
            <a:r>
              <a:rPr lang="en-US" dirty="0" smtClean="0">
                <a:latin typeface="Courier New" panose="02070309020205020404" pitchFamily="49" charset="0"/>
                <a:cs typeface="Courier New" panose="02070309020205020404" pitchFamily="49" charset="0"/>
              </a:rPr>
              <a:t>(1.0, 0.0, 0.5, 0.866);</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StdDraw.line</a:t>
            </a:r>
            <a:r>
              <a:rPr lang="en-US" dirty="0" smtClean="0">
                <a:latin typeface="Courier New" panose="02070309020205020404" pitchFamily="49" charset="0"/>
                <a:cs typeface="Courier New" panose="02070309020205020404" pitchFamily="49" charset="0"/>
              </a:rPr>
              <a:t>(0.5, 0.866, 0.0, 0.0);</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lvl="1"/>
            <a:endParaRPr lang="en-US" dirty="0"/>
          </a:p>
        </p:txBody>
      </p:sp>
      <p:grpSp>
        <p:nvGrpSpPr>
          <p:cNvPr id="4" name="Group 3"/>
          <p:cNvGrpSpPr/>
          <p:nvPr/>
        </p:nvGrpSpPr>
        <p:grpSpPr>
          <a:xfrm>
            <a:off x="9130644" y="3793931"/>
            <a:ext cx="2100485" cy="1814599"/>
            <a:chOff x="6577014" y="4764088"/>
            <a:chExt cx="2100485" cy="1814599"/>
          </a:xfrm>
        </p:grpSpPr>
        <p:sp>
          <p:nvSpPr>
            <p:cNvPr id="52229" name="AutoShape 5"/>
            <p:cNvSpPr>
              <a:spLocks noChangeArrowheads="1"/>
            </p:cNvSpPr>
            <p:nvPr/>
          </p:nvSpPr>
          <p:spPr bwMode="auto">
            <a:xfrm>
              <a:off x="7018339" y="5092700"/>
              <a:ext cx="1100137" cy="1055688"/>
            </a:xfrm>
            <a:prstGeom prst="triangle">
              <a:avLst>
                <a:gd name="adj" fmla="val 50000"/>
              </a:avLst>
            </a:prstGeom>
            <a:noFill/>
            <a:ln w="12700">
              <a:solidFill>
                <a:schemeClr val="tx1"/>
              </a:solidFill>
              <a:miter lim="800000"/>
              <a:headEnd/>
              <a:tailEnd/>
            </a:ln>
          </p:spPr>
          <p:txBody>
            <a:bodyPr wrap="none" lIns="92075" tIns="46038" rIns="92075" bIns="46038" anchor="ctr">
              <a:prstTxWarp prst="textNoShape">
                <a:avLst/>
              </a:prstTxWarp>
            </a:bodyPr>
            <a:lstStyle/>
            <a:p>
              <a:endParaRPr lang="en-US"/>
            </a:p>
          </p:txBody>
        </p:sp>
        <p:sp>
          <p:nvSpPr>
            <p:cNvPr id="52230" name="Rectangle 6"/>
            <p:cNvSpPr>
              <a:spLocks noChangeArrowheads="1"/>
            </p:cNvSpPr>
            <p:nvPr/>
          </p:nvSpPr>
          <p:spPr bwMode="auto">
            <a:xfrm>
              <a:off x="6577014" y="6199188"/>
              <a:ext cx="679673" cy="369974"/>
            </a:xfrm>
            <a:prstGeom prst="rect">
              <a:avLst/>
            </a:prstGeom>
            <a:noFill/>
            <a:ln w="15875">
              <a:noFill/>
              <a:miter lim="800000"/>
              <a:headEnd/>
              <a:tailEnd/>
            </a:ln>
          </p:spPr>
          <p:txBody>
            <a:bodyPr wrap="none" lIns="92075" tIns="46038" rIns="92075" bIns="46038">
              <a:prstTxWarp prst="textNoShape">
                <a:avLst/>
              </a:prstTxWarp>
              <a:spAutoFit/>
            </a:bodyPr>
            <a:lstStyle/>
            <a:p>
              <a:r>
                <a:rPr kumimoji="1" lang="en-US"/>
                <a:t>(0, 0)</a:t>
              </a:r>
            </a:p>
          </p:txBody>
        </p:sp>
        <p:sp>
          <p:nvSpPr>
            <p:cNvPr id="52231" name="Rectangle 7"/>
            <p:cNvSpPr>
              <a:spLocks noChangeArrowheads="1"/>
            </p:cNvSpPr>
            <p:nvPr/>
          </p:nvSpPr>
          <p:spPr bwMode="auto">
            <a:xfrm>
              <a:off x="7997826" y="6208713"/>
              <a:ext cx="679673" cy="369974"/>
            </a:xfrm>
            <a:prstGeom prst="rect">
              <a:avLst/>
            </a:prstGeom>
            <a:noFill/>
            <a:ln w="15875">
              <a:noFill/>
              <a:miter lim="800000"/>
              <a:headEnd/>
              <a:tailEnd/>
            </a:ln>
          </p:spPr>
          <p:txBody>
            <a:bodyPr wrap="none" lIns="92075" tIns="46038" rIns="92075" bIns="46038">
              <a:prstTxWarp prst="textNoShape">
                <a:avLst/>
              </a:prstTxWarp>
              <a:spAutoFit/>
            </a:bodyPr>
            <a:lstStyle/>
            <a:p>
              <a:r>
                <a:rPr kumimoji="1" lang="en-US"/>
                <a:t>(1, 0)</a:t>
              </a:r>
            </a:p>
          </p:txBody>
        </p:sp>
        <p:sp>
          <p:nvSpPr>
            <p:cNvPr id="52232" name="Rectangle 8"/>
            <p:cNvSpPr>
              <a:spLocks noChangeArrowheads="1"/>
            </p:cNvSpPr>
            <p:nvPr/>
          </p:nvSpPr>
          <p:spPr bwMode="auto">
            <a:xfrm>
              <a:off x="7181850" y="4764088"/>
              <a:ext cx="1096454" cy="369974"/>
            </a:xfrm>
            <a:prstGeom prst="rect">
              <a:avLst/>
            </a:prstGeom>
            <a:noFill/>
            <a:ln w="15875">
              <a:noFill/>
              <a:miter lim="800000"/>
              <a:headEnd/>
              <a:tailEnd/>
            </a:ln>
          </p:spPr>
          <p:txBody>
            <a:bodyPr wrap="none" lIns="92075" tIns="46038" rIns="92075" bIns="46038">
              <a:prstTxWarp prst="textNoShape">
                <a:avLst/>
              </a:prstTxWarp>
              <a:spAutoFit/>
            </a:bodyPr>
            <a:lstStyle/>
            <a:p>
              <a:r>
                <a:rPr kumimoji="1" lang="en-US" dirty="0"/>
                <a:t>(½, ½</a:t>
              </a:r>
              <a:r>
                <a:rPr kumimoji="1" lang="en-US" dirty="0">
                  <a:sym typeface="Symbol" charset="2"/>
                </a:rPr>
                <a:t>3</a:t>
              </a:r>
              <a:r>
                <a:rPr kumimoji="1" lang="en-US" dirty="0"/>
                <a:t>)</a:t>
              </a:r>
            </a:p>
          </p:txBody>
        </p:sp>
        <p:sp>
          <p:nvSpPr>
            <p:cNvPr id="52233" name="Oval 9"/>
            <p:cNvSpPr>
              <a:spLocks noChangeArrowheads="1"/>
            </p:cNvSpPr>
            <p:nvPr/>
          </p:nvSpPr>
          <p:spPr bwMode="auto">
            <a:xfrm>
              <a:off x="7562850" y="5724525"/>
              <a:ext cx="26988" cy="26988"/>
            </a:xfrm>
            <a:prstGeom prst="ellipse">
              <a:avLst/>
            </a:prstGeom>
            <a:solidFill>
              <a:schemeClr val="bg2"/>
            </a:solidFill>
            <a:ln w="15875">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p14="http://schemas.microsoft.com/office/powerpoint/2010/main" val="149551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size of window</a:t>
            </a:r>
            <a:endParaRPr lang="en-US" dirty="0"/>
          </a:p>
        </p:txBody>
      </p:sp>
      <p:sp>
        <p:nvSpPr>
          <p:cNvPr id="5" name="Content Placeholder 4"/>
          <p:cNvSpPr>
            <a:spLocks noGrp="1"/>
          </p:cNvSpPr>
          <p:nvPr>
            <p:ph idx="1"/>
          </p:nvPr>
        </p:nvSpPr>
        <p:spPr/>
        <p:txBody>
          <a:bodyPr/>
          <a:lstStyle/>
          <a:p>
            <a:r>
              <a:rPr lang="en-US" dirty="0" smtClean="0"/>
              <a:t>Use </a:t>
            </a:r>
            <a:r>
              <a:rPr lang="en-US" dirty="0" err="1" smtClean="0">
                <a:latin typeface="Courier New" panose="02070309020205020404" pitchFamily="49" charset="0"/>
                <a:cs typeface="Courier New" panose="02070309020205020404" pitchFamily="49" charset="0"/>
              </a:rPr>
              <a:t>StdDraw.setCanvasSize</a:t>
            </a:r>
            <a:r>
              <a:rPr lang="en-US" dirty="0" smtClean="0">
                <a:latin typeface="Courier New" panose="02070309020205020404" pitchFamily="49" charset="0"/>
                <a:cs typeface="Courier New" panose="02070309020205020404" pitchFamily="49" charset="0"/>
              </a:rPr>
              <a:t>(width, height)</a:t>
            </a:r>
          </a:p>
          <a:p>
            <a:pPr lvl="1"/>
            <a:r>
              <a:rPr lang="en-US" dirty="0" smtClean="0"/>
              <a:t>Width and height are integers representing pixels</a:t>
            </a:r>
            <a:endParaRPr lang="en-US" dirty="0"/>
          </a:p>
        </p:txBody>
      </p:sp>
      <p:sp>
        <p:nvSpPr>
          <p:cNvPr id="6" name="Rectangle 5"/>
          <p:cNvSpPr/>
          <p:nvPr/>
        </p:nvSpPr>
        <p:spPr>
          <a:xfrm>
            <a:off x="3348335" y="3691889"/>
            <a:ext cx="5495330" cy="2658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This is the window</a:t>
            </a:r>
            <a:endParaRPr lang="en-US" sz="5400" dirty="0">
              <a:solidFill>
                <a:schemeClr val="tx1"/>
              </a:solidFill>
            </a:endParaRPr>
          </a:p>
        </p:txBody>
      </p:sp>
      <p:sp>
        <p:nvSpPr>
          <p:cNvPr id="7" name="TextBox 6"/>
          <p:cNvSpPr txBox="1"/>
          <p:nvPr/>
        </p:nvSpPr>
        <p:spPr>
          <a:xfrm>
            <a:off x="5541645" y="6446520"/>
            <a:ext cx="1108710" cy="369332"/>
          </a:xfrm>
          <a:prstGeom prst="rect">
            <a:avLst/>
          </a:prstGeom>
          <a:noFill/>
        </p:spPr>
        <p:txBody>
          <a:bodyPr wrap="square" rtlCol="0">
            <a:spAutoFit/>
          </a:bodyPr>
          <a:lstStyle/>
          <a:p>
            <a:pPr algn="ctr"/>
            <a:r>
              <a:rPr lang="en-US" dirty="0" smtClean="0"/>
              <a:t>Width</a:t>
            </a:r>
            <a:endParaRPr lang="en-US" dirty="0"/>
          </a:p>
        </p:txBody>
      </p:sp>
      <p:sp>
        <p:nvSpPr>
          <p:cNvPr id="8" name="TextBox 7"/>
          <p:cNvSpPr txBox="1"/>
          <p:nvPr/>
        </p:nvSpPr>
        <p:spPr>
          <a:xfrm>
            <a:off x="8553450" y="4836448"/>
            <a:ext cx="1714500" cy="369332"/>
          </a:xfrm>
          <a:prstGeom prst="rect">
            <a:avLst/>
          </a:prstGeom>
          <a:noFill/>
        </p:spPr>
        <p:txBody>
          <a:bodyPr wrap="square" rtlCol="0">
            <a:spAutoFit/>
          </a:bodyPr>
          <a:lstStyle/>
          <a:p>
            <a:pPr algn="ctr"/>
            <a:r>
              <a:rPr lang="en-US" dirty="0" smtClean="0"/>
              <a:t>Height</a:t>
            </a:r>
            <a:endParaRPr lang="en-US" dirty="0"/>
          </a:p>
        </p:txBody>
      </p:sp>
      <p:cxnSp>
        <p:nvCxnSpPr>
          <p:cNvPr id="10" name="Straight Arrow Connector 9"/>
          <p:cNvCxnSpPr>
            <a:stCxn id="7" idx="3"/>
          </p:cNvCxnSpPr>
          <p:nvPr/>
        </p:nvCxnSpPr>
        <p:spPr>
          <a:xfrm>
            <a:off x="6650355" y="6631186"/>
            <a:ext cx="2193310"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p:cNvCxnSpPr>
          <p:nvPr/>
        </p:nvCxnSpPr>
        <p:spPr>
          <a:xfrm flipH="1">
            <a:off x="3348336" y="6631186"/>
            <a:ext cx="2193309"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p:cNvCxnSpPr>
          <p:nvPr/>
        </p:nvCxnSpPr>
        <p:spPr>
          <a:xfrm flipV="1">
            <a:off x="9410700" y="3691889"/>
            <a:ext cx="0" cy="114455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p:cNvCxnSpPr>
          <p:nvPr/>
        </p:nvCxnSpPr>
        <p:spPr>
          <a:xfrm>
            <a:off x="9410700" y="5205780"/>
            <a:ext cx="0" cy="114456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3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 System with </a:t>
            </a:r>
            <a:r>
              <a:rPr lang="en-US" dirty="0" err="1" smtClean="0"/>
              <a:t>StdDraw</a:t>
            </a:r>
            <a:endParaRPr lang="en-US" dirty="0"/>
          </a:p>
        </p:txBody>
      </p:sp>
      <p:sp>
        <p:nvSpPr>
          <p:cNvPr id="15" name="Content Placeholder 14"/>
          <p:cNvSpPr>
            <a:spLocks noGrp="1"/>
          </p:cNvSpPr>
          <p:nvPr>
            <p:ph idx="1"/>
          </p:nvPr>
        </p:nvSpPr>
        <p:spPr/>
        <p:txBody>
          <a:bodyPr/>
          <a:lstStyle/>
          <a:p>
            <a:r>
              <a:rPr lang="en-US" dirty="0" smtClean="0"/>
              <a:t>Use </a:t>
            </a:r>
            <a:r>
              <a:rPr lang="en-US" dirty="0" err="1" smtClean="0">
                <a:latin typeface="Courier New" panose="02070309020205020404" pitchFamily="49" charset="0"/>
                <a:cs typeface="Courier New" panose="02070309020205020404" pitchFamily="49" charset="0"/>
              </a:rPr>
              <a:t>StdDraw.setXscale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xmin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xmax</a:t>
            </a:r>
            <a:r>
              <a:rPr lang="en-US" dirty="0" smtClean="0">
                <a:latin typeface="Courier New" panose="02070309020205020404" pitchFamily="49" charset="0"/>
                <a:cs typeface="Courier New" panose="02070309020205020404" pitchFamily="49" charset="0"/>
              </a:rPr>
              <a:t>) </a:t>
            </a:r>
            <a:r>
              <a:rPr lang="en-US" dirty="0" smtClean="0"/>
              <a:t>and </a:t>
            </a:r>
            <a:r>
              <a:rPr lang="en-US" dirty="0" err="1" smtClean="0">
                <a:latin typeface="Courier New" panose="02070309020205020404" pitchFamily="49" charset="0"/>
                <a:cs typeface="Courier New" panose="02070309020205020404" pitchFamily="49" charset="0"/>
              </a:rPr>
              <a:t>StdDraw.setYscale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ymin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ymax</a:t>
            </a:r>
            <a:r>
              <a:rPr lang="en-US" dirty="0" smtClean="0">
                <a:latin typeface="Courier New" panose="02070309020205020404" pitchFamily="49" charset="0"/>
                <a:cs typeface="Courier New" panose="02070309020205020404" pitchFamily="49" charset="0"/>
              </a:rPr>
              <a:t>)</a:t>
            </a:r>
          </a:p>
          <a:p>
            <a:pPr lvl="1"/>
            <a:r>
              <a:rPr lang="en-US" dirty="0" err="1" smtClean="0"/>
              <a:t>xmin</a:t>
            </a:r>
            <a:r>
              <a:rPr lang="en-US" dirty="0" smtClean="0"/>
              <a:t>, </a:t>
            </a:r>
            <a:r>
              <a:rPr lang="en-US" dirty="0" err="1" smtClean="0"/>
              <a:t>xmax</a:t>
            </a:r>
            <a:r>
              <a:rPr lang="en-US" dirty="0" smtClean="0"/>
              <a:t>, </a:t>
            </a:r>
            <a:r>
              <a:rPr lang="en-US" dirty="0" err="1" smtClean="0"/>
              <a:t>ymin</a:t>
            </a:r>
            <a:r>
              <a:rPr lang="en-US" dirty="0" smtClean="0"/>
              <a:t>, and </a:t>
            </a:r>
            <a:r>
              <a:rPr lang="en-US" dirty="0" err="1" smtClean="0"/>
              <a:t>ymax</a:t>
            </a:r>
            <a:r>
              <a:rPr lang="en-US" dirty="0" smtClean="0"/>
              <a:t> are real numbers. Note the difference between pixels!</a:t>
            </a:r>
            <a:endParaRPr lang="en-US" dirty="0"/>
          </a:p>
        </p:txBody>
      </p:sp>
      <p:grpSp>
        <p:nvGrpSpPr>
          <p:cNvPr id="3" name="Group 2"/>
          <p:cNvGrpSpPr/>
          <p:nvPr/>
        </p:nvGrpSpPr>
        <p:grpSpPr>
          <a:xfrm>
            <a:off x="1897192" y="3757961"/>
            <a:ext cx="8397616" cy="3014900"/>
            <a:chOff x="1724917" y="3221695"/>
            <a:chExt cx="8947548" cy="3473108"/>
          </a:xfrm>
        </p:grpSpPr>
        <mc:AlternateContent xmlns:mc="http://schemas.openxmlformats.org/markup-compatibility/2006" xmlns:a14="http://schemas.microsoft.com/office/drawing/2010/main">
          <mc:Choice Requires="a14">
            <p:sp>
              <p:nvSpPr>
                <p:cNvPr id="11" name="TextBox 10"/>
                <p:cNvSpPr txBox="1"/>
                <p:nvPr/>
              </p:nvSpPr>
              <p:spPr>
                <a:xfrm>
                  <a:off x="1724917" y="6048472"/>
                  <a:ext cx="1828800"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𝑚𝑖𝑛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𝑚𝑖𝑛</m:t>
                                </m:r>
                              </m:sub>
                            </m:sSub>
                          </m:e>
                        </m:d>
                      </m:oMath>
                    </m:oMathPara>
                  </a14:m>
                  <a:endParaRPr lang="en-US" b="0" dirty="0" smtClean="0"/>
                </a:p>
                <a:p>
                  <a:pPr algn="ctr"/>
                  <a:r>
                    <a:rPr lang="en-US" dirty="0" smtClean="0"/>
                    <a:t>Default: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0, 0</m:t>
                          </m:r>
                        </m:e>
                      </m:d>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724917" y="6048472"/>
                  <a:ext cx="1828800" cy="646331"/>
                </a:xfrm>
                <a:prstGeom prst="rect">
                  <a:avLst/>
                </a:prstGeom>
                <a:blipFill rotWithShape="0">
                  <a:blip r:embed="rId2"/>
                  <a:stretch>
                    <a:fillRect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843665" y="3374013"/>
                  <a:ext cx="1828800"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oMath>
                    </m:oMathPara>
                  </a14:m>
                  <a:endParaRPr lang="en-US" dirty="0" smtClean="0"/>
                </a:p>
                <a:p>
                  <a:pPr algn="ctr"/>
                  <a:r>
                    <a:rPr lang="en-US" dirty="0" smtClean="0"/>
                    <a:t>Default: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1, 1</m:t>
                          </m:r>
                        </m:e>
                      </m:d>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843665" y="3374013"/>
                  <a:ext cx="1828800" cy="646331"/>
                </a:xfrm>
                <a:prstGeom prst="rect">
                  <a:avLst/>
                </a:prstGeom>
                <a:blipFill rotWithShape="0">
                  <a:blip r:embed="rId3"/>
                  <a:stretch>
                    <a:fillRect b="-13084"/>
                  </a:stretch>
                </a:blipFill>
              </p:spPr>
              <p:txBody>
                <a:bodyPr/>
                <a:lstStyle/>
                <a:p>
                  <a:r>
                    <a:rPr lang="en-US">
                      <a:noFill/>
                    </a:rPr>
                    <a:t> </a:t>
                  </a:r>
                </a:p>
              </p:txBody>
            </p:sp>
          </mc:Fallback>
        </mc:AlternateContent>
        <p:sp>
          <p:nvSpPr>
            <p:cNvPr id="16" name="Rectangle 15"/>
            <p:cNvSpPr/>
            <p:nvPr/>
          </p:nvSpPr>
          <p:spPr>
            <a:xfrm>
              <a:off x="3348335" y="3691889"/>
              <a:ext cx="5495330" cy="2658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This is the window</a:t>
              </a:r>
              <a:endParaRPr lang="en-US" sz="5400" dirty="0">
                <a:solidFill>
                  <a:schemeClr val="tx1"/>
                </a:solidFill>
              </a:endParaRPr>
            </a:p>
          </p:txBody>
        </p:sp>
        <p:cxnSp>
          <p:nvCxnSpPr>
            <p:cNvPr id="7" name="Straight Arrow Connector 6"/>
            <p:cNvCxnSpPr/>
            <p:nvPr/>
          </p:nvCxnSpPr>
          <p:spPr>
            <a:xfrm flipV="1">
              <a:off x="3347977" y="6350340"/>
              <a:ext cx="6452932"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347977" y="3221695"/>
              <a:ext cx="1" cy="31499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971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Colors</a:t>
            </a:r>
            <a:endParaRPr lang="en-US" dirty="0"/>
          </a:p>
        </p:txBody>
      </p:sp>
      <p:sp>
        <p:nvSpPr>
          <p:cNvPr id="3" name="Content Placeholder 2"/>
          <p:cNvSpPr>
            <a:spLocks noGrp="1"/>
          </p:cNvSpPr>
          <p:nvPr>
            <p:ph idx="1"/>
          </p:nvPr>
        </p:nvSpPr>
        <p:spPr/>
        <p:txBody>
          <a:bodyPr/>
          <a:lstStyle/>
          <a:p>
            <a:r>
              <a:rPr lang="en-US" dirty="0" smtClean="0"/>
              <a:t>Change color with </a:t>
            </a:r>
            <a:r>
              <a:rPr lang="en-US" dirty="0" err="1" smtClean="0">
                <a:latin typeface="Courier New" panose="02070309020205020404" pitchFamily="49" charset="0"/>
                <a:cs typeface="Courier New" panose="02070309020205020404" pitchFamily="49" charset="0"/>
              </a:rPr>
              <a:t>StdDraw.setPenColor</a:t>
            </a:r>
            <a:r>
              <a:rPr lang="en-US" dirty="0" smtClean="0">
                <a:latin typeface="Courier New" panose="02070309020205020404" pitchFamily="49" charset="0"/>
                <a:cs typeface="Courier New" panose="02070309020205020404" pitchFamily="49" charset="0"/>
              </a:rPr>
              <a:t>(Color)</a:t>
            </a:r>
          </a:p>
          <a:p>
            <a:pPr lvl="1"/>
            <a:r>
              <a:rPr lang="en-US" dirty="0" smtClean="0"/>
              <a:t>Use </a:t>
            </a:r>
            <a:r>
              <a:rPr lang="en-US" dirty="0" err="1" smtClean="0">
                <a:latin typeface="Courier New" panose="02070309020205020404" pitchFamily="49" charset="0"/>
                <a:cs typeface="Courier New" panose="02070309020205020404" pitchFamily="49" charset="0"/>
              </a:rPr>
              <a:t>StdDraw.BLACK</a:t>
            </a:r>
            <a:r>
              <a:rPr lang="en-US" dirty="0" smtClean="0"/>
              <a:t>, </a:t>
            </a:r>
            <a:r>
              <a:rPr lang="en-US" dirty="0" err="1" smtClean="0">
                <a:latin typeface="Courier New" panose="02070309020205020404" pitchFamily="49" charset="0"/>
                <a:cs typeface="Courier New" panose="02070309020205020404" pitchFamily="49" charset="0"/>
              </a:rPr>
              <a:t>StdDraw.WHITE</a:t>
            </a:r>
            <a:r>
              <a:rPr lang="en-US" dirty="0" smtClean="0"/>
              <a:t>, </a:t>
            </a:r>
            <a:r>
              <a:rPr lang="en-US" dirty="0" err="1" smtClean="0">
                <a:latin typeface="Courier New" panose="02070309020205020404" pitchFamily="49" charset="0"/>
                <a:cs typeface="Courier New" panose="02070309020205020404" pitchFamily="49" charset="0"/>
              </a:rPr>
              <a:t>StdDraw.BLUE</a:t>
            </a:r>
            <a:r>
              <a:rPr lang="en-US" dirty="0" smtClean="0"/>
              <a:t>, </a:t>
            </a:r>
            <a:r>
              <a:rPr lang="en-US" dirty="0" err="1" smtClean="0">
                <a:latin typeface="Courier New" panose="02070309020205020404" pitchFamily="49" charset="0"/>
                <a:cs typeface="Courier New" panose="02070309020205020404" pitchFamily="49" charset="0"/>
              </a:rPr>
              <a:t>StdDraw.RED</a:t>
            </a:r>
            <a:r>
              <a:rPr lang="en-US" dirty="0" smtClean="0"/>
              <a:t>, </a:t>
            </a:r>
            <a:r>
              <a:rPr lang="en-US" dirty="0" err="1" smtClean="0"/>
              <a:t>etc</a:t>
            </a:r>
            <a:endParaRPr lang="en-US" dirty="0" smtClean="0"/>
          </a:p>
          <a:p>
            <a:pPr lvl="1"/>
            <a:r>
              <a:rPr lang="en-US" dirty="0" smtClean="0"/>
              <a:t>Can define own colors with Java color library (uses RGB)</a:t>
            </a:r>
          </a:p>
          <a:p>
            <a:pPr lvl="2"/>
            <a:r>
              <a:rPr lang="en-US" dirty="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mport </a:t>
            </a:r>
            <a:r>
              <a:rPr lang="en-US" dirty="0" err="1" smtClean="0">
                <a:latin typeface="Courier New" panose="02070309020205020404" pitchFamily="49" charset="0"/>
                <a:cs typeface="Courier New" panose="02070309020205020404" pitchFamily="49" charset="0"/>
              </a:rPr>
              <a:t>java.awt.Color</a:t>
            </a:r>
            <a:r>
              <a:rPr lang="en-US" dirty="0" smtClean="0">
                <a:latin typeface="Courier New" panose="02070309020205020404" pitchFamily="49" charset="0"/>
                <a:cs typeface="Courier New" panose="02070309020205020404" pitchFamily="49" charset="0"/>
              </a:rPr>
              <a:t>; //put at top of file</a:t>
            </a:r>
          </a:p>
          <a:p>
            <a:pPr lvl="2"/>
            <a:r>
              <a:rPr lang="en-US" dirty="0" err="1" smtClean="0">
                <a:latin typeface="Courier New" panose="02070309020205020404" pitchFamily="49" charset="0"/>
                <a:cs typeface="Courier New" panose="02070309020205020404" pitchFamily="49" charset="0"/>
              </a:rPr>
              <a:t>StdDraw.setPenColor</a:t>
            </a:r>
            <a:r>
              <a:rPr lang="en-US" dirty="0" smtClean="0">
                <a:latin typeface="Courier New" panose="02070309020205020404" pitchFamily="49" charset="0"/>
                <a:cs typeface="Courier New" panose="02070309020205020404" pitchFamily="49" charset="0"/>
              </a:rPr>
              <a:t>(new Color(r, g, b));</a:t>
            </a:r>
          </a:p>
        </p:txBody>
      </p:sp>
    </p:spTree>
    <p:extLst>
      <p:ext uri="{BB962C8B-B14F-4D97-AF65-F5344CB8AC3E}">
        <p14:creationId xmlns:p14="http://schemas.microsoft.com/office/powerpoint/2010/main" val="5795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r>
              <a:rPr lang="en-US" smtClean="0"/>
              <a:t>Special Effects</a:t>
            </a:r>
            <a:endParaRPr lang="en-US"/>
          </a:p>
        </p:txBody>
      </p:sp>
      <p:sp>
        <p:nvSpPr>
          <p:cNvPr id="78852" name="Rectangle 3"/>
          <p:cNvSpPr>
            <a:spLocks noGrp="1" noChangeArrowheads="1"/>
          </p:cNvSpPr>
          <p:nvPr>
            <p:ph type="body" idx="1"/>
          </p:nvPr>
        </p:nvSpPr>
        <p:spPr/>
        <p:txBody>
          <a:bodyPr>
            <a:normAutofit/>
          </a:bodyPr>
          <a:lstStyle/>
          <a:p>
            <a:r>
              <a:rPr lang="en-US" dirty="0" smtClean="0"/>
              <a:t>Images.  Put .gif, .</a:t>
            </a:r>
            <a:r>
              <a:rPr lang="en-US" dirty="0" err="1" smtClean="0"/>
              <a:t>png</a:t>
            </a:r>
            <a:r>
              <a:rPr lang="en-US" dirty="0" smtClean="0"/>
              <a:t>, or .jpg file in the working directory and use </a:t>
            </a:r>
            <a:r>
              <a:rPr lang="en-US" dirty="0" err="1" smtClean="0">
                <a:latin typeface="Courier New" panose="02070309020205020404" pitchFamily="49" charset="0"/>
                <a:cs typeface="Courier New" panose="02070309020205020404" pitchFamily="49" charset="0"/>
              </a:rPr>
              <a:t>StdDraw.picture</a:t>
            </a:r>
            <a:r>
              <a:rPr lang="en-US" dirty="0" smtClean="0">
                <a:latin typeface="Courier New" panose="02070309020205020404" pitchFamily="49" charset="0"/>
                <a:cs typeface="Courier New" panose="02070309020205020404" pitchFamily="49" charset="0"/>
              </a:rPr>
              <a:t>() </a:t>
            </a:r>
            <a:r>
              <a:rPr lang="en-US" dirty="0" smtClean="0"/>
              <a:t>to draw it.</a:t>
            </a:r>
          </a:p>
        </p:txBody>
      </p:sp>
    </p:spTree>
    <p:extLst>
      <p:ext uri="{BB962C8B-B14F-4D97-AF65-F5344CB8AC3E}">
        <p14:creationId xmlns:p14="http://schemas.microsoft.com/office/powerpoint/2010/main" val="235413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Create a program to share three things about yourself. Please have each of the items nicely formatted with multiple </a:t>
            </a:r>
            <a:r>
              <a:rPr lang="en-US" dirty="0" err="1" smtClean="0"/>
              <a:t>System.out.println</a:t>
            </a:r>
            <a:r>
              <a:rPr lang="en-US" dirty="0" smtClean="0"/>
              <a:t>() commands.</a:t>
            </a:r>
          </a:p>
          <a:p>
            <a:pPr marL="457200" indent="-457200">
              <a:buFont typeface="+mj-lt"/>
              <a:buAutoNum type="arabicPeriod"/>
            </a:pPr>
            <a:r>
              <a:rPr lang="en-US" dirty="0" smtClean="0"/>
              <a:t>Write a program using </a:t>
            </a:r>
            <a:r>
              <a:rPr lang="en-US" dirty="0" err="1" smtClean="0"/>
              <a:t>StdDraw</a:t>
            </a:r>
            <a:r>
              <a:rPr lang="en-US" dirty="0" smtClean="0"/>
              <a:t> to show a wireframe of a cube. Try to use different colors for the edges to show faces.</a:t>
            </a:r>
          </a:p>
          <a:p>
            <a:pPr marL="457200" indent="-457200">
              <a:buFont typeface="+mj-lt"/>
              <a:buAutoNum type="arabicPeriod"/>
            </a:pPr>
            <a:r>
              <a:rPr lang="en-US" dirty="0" smtClean="0"/>
              <a:t>Work on Programming Assignment 1</a:t>
            </a:r>
            <a:endParaRPr lang="en-US" dirty="0"/>
          </a:p>
        </p:txBody>
      </p:sp>
      <p:pic>
        <p:nvPicPr>
          <p:cNvPr id="6146" name="Picture 2" descr="Image result for c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951" y="3858903"/>
            <a:ext cx="2888708" cy="287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7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computer science and computing?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Study of algorithms</a:t>
            </a:r>
          </a:p>
          <a:p>
            <a:r>
              <a:rPr lang="en-US" dirty="0" smtClean="0"/>
              <a:t>Study of computing tools</a:t>
            </a:r>
          </a:p>
          <a:p>
            <a:r>
              <a:rPr lang="en-US" dirty="0" smtClean="0"/>
              <a:t>It is not just:</a:t>
            </a:r>
          </a:p>
          <a:p>
            <a:pPr lvl="1"/>
            <a:r>
              <a:rPr lang="en-US" dirty="0" smtClean="0"/>
              <a:t>Programming</a:t>
            </a:r>
          </a:p>
          <a:p>
            <a:pPr lvl="1"/>
            <a:r>
              <a:rPr lang="en-US" dirty="0" smtClean="0"/>
              <a:t>Microsoft office</a:t>
            </a:r>
          </a:p>
          <a:p>
            <a:pPr lvl="1"/>
            <a:r>
              <a:rPr lang="en-US" dirty="0" smtClean="0"/>
              <a:t>Typing</a:t>
            </a:r>
          </a:p>
          <a:p>
            <a:pPr lvl="1"/>
            <a:r>
              <a:rPr lang="en-US" dirty="0" smtClean="0"/>
              <a:t>Electronics</a:t>
            </a:r>
          </a:p>
          <a:p>
            <a:pPr lvl="1"/>
            <a:r>
              <a:rPr lang="en-US" dirty="0" smtClean="0"/>
              <a:t>Etc.</a:t>
            </a:r>
            <a:endParaRPr lang="en-US" dirty="0"/>
          </a:p>
        </p:txBody>
      </p:sp>
      <p:graphicFrame>
        <p:nvGraphicFramePr>
          <p:cNvPr id="4" name="Diagram 3"/>
          <p:cNvGraphicFramePr/>
          <p:nvPr>
            <p:extLst>
              <p:ext uri="{D42A27DB-BD31-4B8C-83A1-F6EECF244321}">
                <p14:modId xmlns:p14="http://schemas.microsoft.com/office/powerpoint/2010/main" val="1073685915"/>
              </p:ext>
            </p:extLst>
          </p:nvPr>
        </p:nvGraphicFramePr>
        <p:xfrm>
          <a:off x="2549046" y="1864466"/>
          <a:ext cx="7090729" cy="4768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Welcome To The Snoville Bakery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0893" y="1785355"/>
            <a:ext cx="25527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xl.thumbs.canstockphoto.com/canstock999632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6655" y="3396456"/>
            <a:ext cx="1781175" cy="1704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ipartkid.com/images/259/cake-clip-art-cake-pictures-X8cUNO-clipar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0985" y="5322253"/>
            <a:ext cx="137251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B706AFD-9841-4313-95CC-D33BEA2094B8}"/>
                                            </p:graphicEl>
                                          </p:spTgt>
                                        </p:tgtEl>
                                        <p:attrNameLst>
                                          <p:attrName>style.visibility</p:attrName>
                                        </p:attrNameLst>
                                      </p:cBhvr>
                                      <p:to>
                                        <p:strVal val="visible"/>
                                      </p:to>
                                    </p:set>
                                    <p:animEffect transition="in" filter="fade">
                                      <p:cBhvr>
                                        <p:cTn id="12" dur="500"/>
                                        <p:tgtEl>
                                          <p:spTgt spid="4">
                                            <p:graphicEl>
                                              <a:dgm id="{4B706AFD-9841-4313-95CC-D33BEA2094B8}"/>
                                            </p:graphic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C618F64-CDE6-4332-A2F2-2C83E651A6DC}"/>
                                            </p:graphicEl>
                                          </p:spTgt>
                                        </p:tgtEl>
                                        <p:attrNameLst>
                                          <p:attrName>style.visibility</p:attrName>
                                        </p:attrNameLst>
                                      </p:cBhvr>
                                      <p:to>
                                        <p:strVal val="visible"/>
                                      </p:to>
                                    </p:set>
                                    <p:animEffect transition="in" filter="fade">
                                      <p:cBhvr>
                                        <p:cTn id="20" dur="500"/>
                                        <p:tgtEl>
                                          <p:spTgt spid="4">
                                            <p:graphicEl>
                                              <a:dgm id="{0C618F64-CDE6-4332-A2F2-2C83E651A6D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9BB95AD8-5AE7-4B02-A00A-E07D5BAB3B14}"/>
                                            </p:graphicEl>
                                          </p:spTgt>
                                        </p:tgtEl>
                                        <p:attrNameLst>
                                          <p:attrName>style.visibility</p:attrName>
                                        </p:attrNameLst>
                                      </p:cBhvr>
                                      <p:to>
                                        <p:strVal val="visible"/>
                                      </p:to>
                                    </p:set>
                                    <p:animEffect transition="in" filter="fade">
                                      <p:cBhvr>
                                        <p:cTn id="23" dur="500"/>
                                        <p:tgtEl>
                                          <p:spTgt spid="4">
                                            <p:graphicEl>
                                              <a:dgm id="{9BB95AD8-5AE7-4B02-A00A-E07D5BAB3B14}"/>
                                            </p:graphic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C96EF624-1EE3-4684-A9ED-2D613C4F4094}"/>
                                            </p:graphicEl>
                                          </p:spTgt>
                                        </p:tgtEl>
                                        <p:attrNameLst>
                                          <p:attrName>style.visibility</p:attrName>
                                        </p:attrNameLst>
                                      </p:cBhvr>
                                      <p:to>
                                        <p:strVal val="visible"/>
                                      </p:to>
                                    </p:set>
                                    <p:animEffect transition="in" filter="fade">
                                      <p:cBhvr>
                                        <p:cTn id="31" dur="500"/>
                                        <p:tgtEl>
                                          <p:spTgt spid="4">
                                            <p:graphicEl>
                                              <a:dgm id="{C96EF624-1EE3-4684-A9ED-2D613C4F4094}"/>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9347146B-AF2D-43BD-A690-E61094A6CC54}"/>
                                            </p:graphicEl>
                                          </p:spTgt>
                                        </p:tgtEl>
                                        <p:attrNameLst>
                                          <p:attrName>style.visibility</p:attrName>
                                        </p:attrNameLst>
                                      </p:cBhvr>
                                      <p:to>
                                        <p:strVal val="visible"/>
                                      </p:to>
                                    </p:set>
                                    <p:animEffect transition="in" filter="fade">
                                      <p:cBhvr>
                                        <p:cTn id="34" dur="500"/>
                                        <p:tgtEl>
                                          <p:spTgt spid="4">
                                            <p:graphicEl>
                                              <a:dgm id="{9347146B-AF2D-43BD-A690-E61094A6CC54}"/>
                                            </p:graphic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5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500"/>
                                        <p:tgtEl>
                                          <p:spTgt spid="3">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500"/>
                                        <p:tgtEl>
                                          <p:spTgt spid="3">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500"/>
                                        <p:tgtEl>
                                          <p:spTgt spid="3">
                                            <p:txEl>
                                              <p:pRg st="4" end="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500"/>
                                        <p:tgtEl>
                                          <p:spTgt spid="3">
                                            <p:txEl>
                                              <p:pRg st="6" end="6"/>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dirty="0" smtClean="0"/>
              <a:t>Work in </a:t>
            </a:r>
            <a:r>
              <a:rPr lang="en-US" dirty="0" smtClean="0"/>
              <a:t>pairs/triplets</a:t>
            </a:r>
            <a:endParaRPr lang="en-US" dirty="0" smtClean="0"/>
          </a:p>
          <a:p>
            <a:r>
              <a:rPr lang="en-US" dirty="0" smtClean="0"/>
              <a:t>Create a methodology to perform some task, e.g.,</a:t>
            </a:r>
          </a:p>
          <a:p>
            <a:pPr lvl="1"/>
            <a:r>
              <a:rPr lang="en-US" dirty="0" smtClean="0"/>
              <a:t>Cook something</a:t>
            </a:r>
          </a:p>
          <a:p>
            <a:pPr lvl="1"/>
            <a:r>
              <a:rPr lang="en-US" dirty="0" smtClean="0"/>
              <a:t>Play a game</a:t>
            </a:r>
          </a:p>
          <a:p>
            <a:pPr lvl="1"/>
            <a:r>
              <a:rPr lang="en-US" dirty="0" smtClean="0"/>
              <a:t>Buy/sell on the stock market</a:t>
            </a:r>
          </a:p>
          <a:p>
            <a:r>
              <a:rPr lang="en-US" dirty="0" smtClean="0"/>
              <a:t>Put another way…tell a computer how to do this task</a:t>
            </a:r>
            <a:endParaRPr lang="en-US" dirty="0"/>
          </a:p>
        </p:txBody>
      </p:sp>
    </p:spTree>
    <p:extLst>
      <p:ext uri="{BB962C8B-B14F-4D97-AF65-F5344CB8AC3E}">
        <p14:creationId xmlns:p14="http://schemas.microsoft.com/office/powerpoint/2010/main" val="1807511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computer science and computing?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67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Organization</a:t>
            </a:r>
            <a:endParaRPr lang="en-US" dirty="0"/>
          </a:p>
        </p:txBody>
      </p:sp>
      <p:sp>
        <p:nvSpPr>
          <p:cNvPr id="4" name="Rectangle 3"/>
          <p:cNvSpPr/>
          <p:nvPr/>
        </p:nvSpPr>
        <p:spPr>
          <a:xfrm>
            <a:off x="3947160" y="2331720"/>
            <a:ext cx="4297680" cy="214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Central Processing Unit</a:t>
            </a:r>
          </a:p>
          <a:p>
            <a:pPr algn="ctr"/>
            <a:r>
              <a:rPr lang="en-US" dirty="0"/>
              <a:t>(</a:t>
            </a:r>
            <a:r>
              <a:rPr lang="en-US" dirty="0" smtClean="0"/>
              <a:t>CPU)</a:t>
            </a:r>
          </a:p>
          <a:p>
            <a:pPr marL="285750" indent="-285750">
              <a:buFont typeface="Arial" panose="020B0604020202020204" pitchFamily="34" charset="0"/>
              <a:buChar char="•"/>
            </a:pPr>
            <a:r>
              <a:rPr lang="en-US" dirty="0" smtClean="0"/>
              <a:t>Processes commands as 0’s and 1’s</a:t>
            </a:r>
          </a:p>
          <a:p>
            <a:pPr marL="285750" indent="-285750">
              <a:buFont typeface="Arial" panose="020B0604020202020204" pitchFamily="34" charset="0"/>
              <a:buChar char="•"/>
            </a:pPr>
            <a:r>
              <a:rPr lang="en-US" dirty="0" smtClean="0"/>
              <a:t>Requests (reads) and writes to/from memory</a:t>
            </a:r>
          </a:p>
          <a:p>
            <a:pPr marL="285750" indent="-285750">
              <a:buFont typeface="Arial" panose="020B0604020202020204" pitchFamily="34" charset="0"/>
              <a:buChar char="•"/>
            </a:pPr>
            <a:r>
              <a:rPr lang="en-US" dirty="0" smtClean="0"/>
              <a:t>Performs arithmetic (+, -, *, /, %)</a:t>
            </a:r>
          </a:p>
        </p:txBody>
      </p:sp>
      <p:sp>
        <p:nvSpPr>
          <p:cNvPr id="6" name="Rectangle 5"/>
          <p:cNvSpPr/>
          <p:nvPr/>
        </p:nvSpPr>
        <p:spPr>
          <a:xfrm>
            <a:off x="750570" y="2620169"/>
            <a:ext cx="2446020" cy="1565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a:t>
            </a:r>
          </a:p>
          <a:p>
            <a:pPr marL="285750" indent="-285750">
              <a:buFont typeface="Arial" panose="020B0604020202020204" pitchFamily="34" charset="0"/>
              <a:buChar char="•"/>
            </a:pPr>
            <a:r>
              <a:rPr lang="en-US" dirty="0" smtClean="0"/>
              <a:t>Files</a:t>
            </a:r>
          </a:p>
          <a:p>
            <a:pPr marL="285750" indent="-285750">
              <a:buFont typeface="Arial" panose="020B0604020202020204" pitchFamily="34" charset="0"/>
              <a:buChar char="•"/>
            </a:pPr>
            <a:r>
              <a:rPr lang="en-US" dirty="0" smtClean="0"/>
              <a:t>Keyboard</a:t>
            </a:r>
          </a:p>
          <a:p>
            <a:pPr marL="285750" indent="-285750">
              <a:buFont typeface="Arial" panose="020B0604020202020204" pitchFamily="34" charset="0"/>
              <a:buChar char="•"/>
            </a:pPr>
            <a:r>
              <a:rPr lang="en-US" dirty="0" smtClean="0"/>
              <a:t>Mouse</a:t>
            </a:r>
          </a:p>
          <a:p>
            <a:pPr marL="285750" indent="-285750">
              <a:buFont typeface="Arial" panose="020B0604020202020204" pitchFamily="34" charset="0"/>
              <a:buChar char="•"/>
            </a:pPr>
            <a:r>
              <a:rPr lang="en-US" dirty="0" smtClean="0"/>
              <a:t>Etc.</a:t>
            </a:r>
            <a:endParaRPr lang="en-US" dirty="0"/>
          </a:p>
        </p:txBody>
      </p:sp>
      <p:sp>
        <p:nvSpPr>
          <p:cNvPr id="7" name="Rectangle 6"/>
          <p:cNvSpPr/>
          <p:nvPr/>
        </p:nvSpPr>
        <p:spPr>
          <a:xfrm>
            <a:off x="3947160" y="4960619"/>
            <a:ext cx="4297680" cy="1573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a:t>
            </a:r>
          </a:p>
          <a:p>
            <a:pPr marL="285750" indent="-285750">
              <a:buFont typeface="Arial" panose="020B0604020202020204" pitchFamily="34" charset="0"/>
              <a:buChar char="•"/>
            </a:pPr>
            <a:r>
              <a:rPr lang="en-US" dirty="0" smtClean="0"/>
              <a:t>Data encoded as 0s and 1s</a:t>
            </a:r>
          </a:p>
          <a:p>
            <a:pPr marL="285750" indent="-285750">
              <a:buFont typeface="Arial" panose="020B0604020202020204" pitchFamily="34" charset="0"/>
              <a:buChar char="•"/>
            </a:pPr>
            <a:r>
              <a:rPr lang="en-US" dirty="0" smtClean="0"/>
              <a:t>Cache</a:t>
            </a:r>
          </a:p>
          <a:p>
            <a:pPr marL="285750" indent="-285750">
              <a:buFont typeface="Arial" panose="020B0604020202020204" pitchFamily="34" charset="0"/>
              <a:buChar char="•"/>
            </a:pPr>
            <a:r>
              <a:rPr lang="en-US" dirty="0" smtClean="0"/>
              <a:t>“RAM” – Random Access Memory</a:t>
            </a:r>
          </a:p>
          <a:p>
            <a:pPr marL="285750" indent="-285750">
              <a:buFont typeface="Arial" panose="020B0604020202020204" pitchFamily="34" charset="0"/>
              <a:buChar char="•"/>
            </a:pPr>
            <a:r>
              <a:rPr lang="en-US" dirty="0" smtClean="0"/>
              <a:t>Hard drive</a:t>
            </a:r>
            <a:endParaRPr lang="en-US" dirty="0"/>
          </a:p>
        </p:txBody>
      </p:sp>
      <p:sp>
        <p:nvSpPr>
          <p:cNvPr id="8" name="Rectangle 7"/>
          <p:cNvSpPr/>
          <p:nvPr/>
        </p:nvSpPr>
        <p:spPr>
          <a:xfrm>
            <a:off x="8995410" y="2614454"/>
            <a:ext cx="2514600" cy="1577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a:t>
            </a:r>
          </a:p>
          <a:p>
            <a:pPr marL="285750" indent="-285750">
              <a:buFont typeface="Arial" panose="020B0604020202020204" pitchFamily="34" charset="0"/>
              <a:buChar char="•"/>
            </a:pPr>
            <a:r>
              <a:rPr lang="en-US" dirty="0" smtClean="0"/>
              <a:t>Monitor</a:t>
            </a:r>
          </a:p>
          <a:p>
            <a:pPr marL="285750" indent="-285750">
              <a:buFont typeface="Arial" panose="020B0604020202020204" pitchFamily="34" charset="0"/>
              <a:buChar char="•"/>
            </a:pPr>
            <a:r>
              <a:rPr lang="en-US" dirty="0" smtClean="0"/>
              <a:t>Force feedback</a:t>
            </a:r>
          </a:p>
          <a:p>
            <a:pPr marL="285750" indent="-285750">
              <a:buFont typeface="Arial" panose="020B0604020202020204" pitchFamily="34" charset="0"/>
              <a:buChar char="•"/>
            </a:pPr>
            <a:r>
              <a:rPr lang="en-US" dirty="0" smtClean="0"/>
              <a:t>Files</a:t>
            </a:r>
          </a:p>
          <a:p>
            <a:pPr marL="285750" indent="-285750">
              <a:buFont typeface="Arial" panose="020B0604020202020204" pitchFamily="34" charset="0"/>
              <a:buChar char="•"/>
            </a:pPr>
            <a:r>
              <a:rPr lang="en-US" dirty="0" smtClean="0"/>
              <a:t>Etc.</a:t>
            </a:r>
            <a:endParaRPr lang="en-US" dirty="0"/>
          </a:p>
        </p:txBody>
      </p:sp>
      <p:cxnSp>
        <p:nvCxnSpPr>
          <p:cNvPr id="10" name="Straight Arrow Connector 9"/>
          <p:cNvCxnSpPr>
            <a:stCxn id="6" idx="3"/>
            <a:endCxn id="4" idx="1"/>
          </p:cNvCxnSpPr>
          <p:nvPr/>
        </p:nvCxnSpPr>
        <p:spPr>
          <a:xfrm>
            <a:off x="3196590" y="3403124"/>
            <a:ext cx="7505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8" idx="1"/>
          </p:cNvCxnSpPr>
          <p:nvPr/>
        </p:nvCxnSpPr>
        <p:spPr>
          <a:xfrm>
            <a:off x="8244840" y="3403124"/>
            <a:ext cx="7505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7" idx="0"/>
          </p:cNvCxnSpPr>
          <p:nvPr/>
        </p:nvCxnSpPr>
        <p:spPr>
          <a:xfrm>
            <a:off x="6096000" y="4474528"/>
            <a:ext cx="0" cy="48609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147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Even though computer science is not about the computer, we still need to tell the computer what to do!</a:t>
            </a:r>
          </a:p>
          <a:p>
            <a:r>
              <a:rPr lang="en-US" dirty="0" smtClean="0"/>
              <a:t>We do this through </a:t>
            </a:r>
            <a:r>
              <a:rPr lang="en-US" b="1" dirty="0" smtClean="0">
                <a:solidFill>
                  <a:schemeClr val="accent3"/>
                </a:solidFill>
              </a:rPr>
              <a:t>programming</a:t>
            </a:r>
            <a:r>
              <a:rPr lang="en-US" dirty="0" smtClean="0"/>
              <a:t>, or the act of writing a </a:t>
            </a:r>
            <a:r>
              <a:rPr lang="en-US" b="1" dirty="0" smtClean="0">
                <a:solidFill>
                  <a:schemeClr val="accent3"/>
                </a:solidFill>
              </a:rPr>
              <a:t>computer program</a:t>
            </a:r>
            <a:r>
              <a:rPr lang="en-US" dirty="0" smtClean="0"/>
              <a:t>, known as </a:t>
            </a:r>
            <a:r>
              <a:rPr lang="en-US" b="1" dirty="0" smtClean="0">
                <a:solidFill>
                  <a:schemeClr val="accent3"/>
                </a:solidFill>
              </a:rPr>
              <a:t>software</a:t>
            </a:r>
            <a:r>
              <a:rPr lang="en-US" dirty="0" smtClean="0"/>
              <a:t> – its just instructions to the computer</a:t>
            </a:r>
          </a:p>
          <a:p>
            <a:r>
              <a:rPr lang="en-US" dirty="0" smtClean="0"/>
              <a:t>Programming allows us to push the boundaries of science, view imaginary worlds, and improve our daily lives!</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2050" name="Picture 2" descr="https://mtcasey.files.wordpress.com/2013/09/pix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582" y="13587573"/>
            <a:ext cx="2286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d/d8/NASA_Mars_R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804" y="2401884"/>
            <a:ext cx="2286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pixabay.com/static/uploads/photo/2013/01/29/01/02/google-76522_960_7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499" y="4599690"/>
            <a:ext cx="3004610" cy="17808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ow to train your drag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8275" y="420686"/>
            <a:ext cx="430305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98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543</TotalTime>
  <Words>1731</Words>
  <Application>Microsoft Office PowerPoint</Application>
  <PresentationFormat>Widescreen</PresentationFormat>
  <Paragraphs>350</Paragraphs>
  <Slides>46</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9" baseType="lpstr">
      <vt:lpstr>Arial</vt:lpstr>
      <vt:lpstr>Arial Narrow</vt:lpstr>
      <vt:lpstr>Calibri</vt:lpstr>
      <vt:lpstr>Cambria Math</vt:lpstr>
      <vt:lpstr>Courier</vt:lpstr>
      <vt:lpstr>Courier New</vt:lpstr>
      <vt:lpstr>Symbol</vt:lpstr>
      <vt:lpstr>Times</vt:lpstr>
      <vt:lpstr>Times New Roman</vt:lpstr>
      <vt:lpstr>Trebuchet MS</vt:lpstr>
      <vt:lpstr>Tw Cen MT</vt:lpstr>
      <vt:lpstr>Circuit</vt:lpstr>
      <vt:lpstr>Picture</vt:lpstr>
      <vt:lpstr>CMSC 150  Introduction to Computing ACKNOWLEDGEMENT: THESE SLIDES ARE ADAPTED FROM SLIDES PROVIDED WITH Introduction to Java Programming, Liang (Pearson 2014)</vt:lpstr>
      <vt:lpstr>Welcome</vt:lpstr>
      <vt:lpstr>Syllabus</vt:lpstr>
      <vt:lpstr>What is computer science and computing?</vt:lpstr>
      <vt:lpstr>What is computer science and computing?</vt:lpstr>
      <vt:lpstr>Problem!</vt:lpstr>
      <vt:lpstr>What is computer science and computing?</vt:lpstr>
      <vt:lpstr>Computer Organization</vt:lpstr>
      <vt:lpstr>Programming</vt:lpstr>
      <vt:lpstr>Programming</vt:lpstr>
      <vt:lpstr>Computer organization A second look</vt:lpstr>
      <vt:lpstr>A Brief Note on Programming Languages</vt:lpstr>
      <vt:lpstr>Compiling a High level program</vt:lpstr>
      <vt:lpstr>How do we program the computer?</vt:lpstr>
      <vt:lpstr>Why Java?</vt:lpstr>
      <vt:lpstr>1.1  Your First Program</vt:lpstr>
      <vt:lpstr>Sublime Text and Terminal</vt:lpstr>
      <vt:lpstr>Terminal Reference Guide</vt:lpstr>
      <vt:lpstr>Hello world</vt:lpstr>
      <vt:lpstr>Anatomy of a Java Program</vt:lpstr>
      <vt:lpstr>Class Name</vt:lpstr>
      <vt:lpstr>Main Method</vt:lpstr>
      <vt:lpstr>Statement</vt:lpstr>
      <vt:lpstr>Statement Terminator</vt:lpstr>
      <vt:lpstr>Reserved words</vt:lpstr>
      <vt:lpstr>Blocks</vt:lpstr>
      <vt:lpstr>Special Symbols</vt:lpstr>
      <vt:lpstr>Aside, Algorithmic pseudocode</vt:lpstr>
      <vt:lpstr>Aside, Algorithmic pseudocode</vt:lpstr>
      <vt:lpstr>Programming Style and Documentation</vt:lpstr>
      <vt:lpstr>Appropriate Comments</vt:lpstr>
      <vt:lpstr>Naming Conventions</vt:lpstr>
      <vt:lpstr>Proper Indentation and Spacing</vt:lpstr>
      <vt:lpstr>Block Styles</vt:lpstr>
      <vt:lpstr>Programming Errors</vt:lpstr>
      <vt:lpstr>Syntax Errors</vt:lpstr>
      <vt:lpstr>Runtime Errors</vt:lpstr>
      <vt:lpstr>Logic Errors</vt:lpstr>
      <vt:lpstr>Standard Drawing</vt:lpstr>
      <vt:lpstr>Standard Drawing</vt:lpstr>
      <vt:lpstr>Standard Draw</vt:lpstr>
      <vt:lpstr>Set size of window</vt:lpstr>
      <vt:lpstr>Coordinate System with StdDraw</vt:lpstr>
      <vt:lpstr>Colors</vt:lpstr>
      <vt:lpstr>Special Effects</vt:lpstr>
      <vt:lpstr>Exercises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Jory Denny</cp:lastModifiedBy>
  <cp:revision>45</cp:revision>
  <dcterms:created xsi:type="dcterms:W3CDTF">2016-08-19T17:15:05Z</dcterms:created>
  <dcterms:modified xsi:type="dcterms:W3CDTF">2017-01-10T13:43:22Z</dcterms:modified>
</cp:coreProperties>
</file>